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EF56A-B4F0-4EF6-9446-FD09F334988F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6876-0975-4094-86E8-0613B09C9B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786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EF56A-B4F0-4EF6-9446-FD09F334988F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6876-0975-4094-86E8-0613B09C9B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810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EF56A-B4F0-4EF6-9446-FD09F334988F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6876-0975-4094-86E8-0613B09C9B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142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EF56A-B4F0-4EF6-9446-FD09F334988F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6876-0975-4094-86E8-0613B09C9B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020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EF56A-B4F0-4EF6-9446-FD09F334988F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6876-0975-4094-86E8-0613B09C9B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358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EF56A-B4F0-4EF6-9446-FD09F334988F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6876-0975-4094-86E8-0613B09C9B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61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EF56A-B4F0-4EF6-9446-FD09F334988F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6876-0975-4094-86E8-0613B09C9B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120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EF56A-B4F0-4EF6-9446-FD09F334988F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6876-0975-4094-86E8-0613B09C9B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822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EF56A-B4F0-4EF6-9446-FD09F334988F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6876-0975-4094-86E8-0613B09C9B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176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EF56A-B4F0-4EF6-9446-FD09F334988F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6876-0975-4094-86E8-0613B09C9B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614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EF56A-B4F0-4EF6-9446-FD09F334988F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6876-0975-4094-86E8-0613B09C9B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875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EF56A-B4F0-4EF6-9446-FD09F334988F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46876-0975-4094-86E8-0613B09C9B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459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AT THE SPORTS CENTRE</a:t>
            </a:r>
            <a:endParaRPr lang="en-GB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600" y="3530600"/>
            <a:ext cx="3327400" cy="3327400"/>
          </a:xfrm>
          <a:prstGeom prst="rect">
            <a:avLst/>
          </a:prstGeom>
        </p:spPr>
      </p:pic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77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b="1" dirty="0" smtClean="0"/>
              <a:t>dancing - </a:t>
            </a:r>
            <a:r>
              <a:rPr lang="en-GB" sz="5400" b="1" dirty="0" err="1" smtClean="0"/>
              <a:t>ples</a:t>
            </a:r>
            <a:endParaRPr lang="en-GB" sz="5400" b="1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1165" y="1825625"/>
            <a:ext cx="518966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07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b="1" dirty="0" smtClean="0"/>
              <a:t>swimming - </a:t>
            </a:r>
            <a:r>
              <a:rPr lang="en-GB" sz="5400" b="1" dirty="0" err="1" smtClean="0"/>
              <a:t>plavanje</a:t>
            </a:r>
            <a:endParaRPr lang="en-GB" sz="5400" b="1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8500" y="2729706"/>
            <a:ext cx="571500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12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b="1" dirty="0" smtClean="0"/>
              <a:t>skateboarding - </a:t>
            </a:r>
            <a:r>
              <a:rPr lang="en-GB" sz="5400" b="1" dirty="0" err="1" smtClean="0"/>
              <a:t>rolkanje</a:t>
            </a:r>
            <a:endParaRPr lang="en-GB" sz="5400" b="1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0331" y="1825625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7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b="1" dirty="0" smtClean="0"/>
              <a:t>basketball –</a:t>
            </a:r>
            <a:r>
              <a:rPr lang="en-GB" sz="5400" b="1" smtClean="0"/>
              <a:t>košarka</a:t>
            </a:r>
            <a:endParaRPr lang="en-GB" sz="5400" b="1" dirty="0"/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4675" y="2201069"/>
            <a:ext cx="596265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31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b="1" dirty="0" smtClean="0"/>
              <a:t>tennis –</a:t>
            </a:r>
            <a:r>
              <a:rPr lang="en-GB" sz="5400" b="1" dirty="0" err="1" smtClean="0"/>
              <a:t>tenis</a:t>
            </a:r>
            <a:endParaRPr lang="en-GB" sz="5400" b="1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7600" y="2215356"/>
            <a:ext cx="48768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48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b="1" dirty="0" smtClean="0"/>
              <a:t>football - </a:t>
            </a:r>
            <a:r>
              <a:rPr lang="en-GB" sz="5400" b="1" dirty="0" err="1" smtClean="0"/>
              <a:t>nogomet</a:t>
            </a:r>
            <a:endParaRPr lang="en-GB" sz="5400" b="1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8340" y="1825625"/>
            <a:ext cx="615532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30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22</Words>
  <Application>Microsoft Office PowerPoint</Application>
  <PresentationFormat>Širokozaslonsko</PresentationFormat>
  <Paragraphs>7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Officeova tema</vt:lpstr>
      <vt:lpstr>AT THE SPORTS CENTRE</vt:lpstr>
      <vt:lpstr>dancing - ples</vt:lpstr>
      <vt:lpstr>swimming - plavanje</vt:lpstr>
      <vt:lpstr>skateboarding - rolkanje</vt:lpstr>
      <vt:lpstr>basketball –košarka</vt:lpstr>
      <vt:lpstr>tennis –tenis</vt:lpstr>
      <vt:lpstr>football - nogomet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 THE SPORTS CENTRE</dc:title>
  <dc:creator>Majda</dc:creator>
  <cp:lastModifiedBy>Majda</cp:lastModifiedBy>
  <cp:revision>4</cp:revision>
  <dcterms:created xsi:type="dcterms:W3CDTF">2020-03-30T09:07:14Z</dcterms:created>
  <dcterms:modified xsi:type="dcterms:W3CDTF">2020-03-31T07:46:52Z</dcterms:modified>
</cp:coreProperties>
</file>