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E5F-87C9-473B-B84C-46B49CF3F24C}" type="datetimeFigureOut">
              <a:rPr lang="ko-KR" altLang="en-US" smtClean="0"/>
              <a:t>2020-04-09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6EB0-27F8-4A15-AC88-4401DC7E3FC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E5F-87C9-473B-B84C-46B49CF3F24C}" type="datetimeFigureOut">
              <a:rPr lang="ko-KR" altLang="en-US" smtClean="0"/>
              <a:t>2020-04-09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6EB0-27F8-4A15-AC88-4401DC7E3FC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E5F-87C9-473B-B84C-46B49CF3F24C}" type="datetimeFigureOut">
              <a:rPr lang="ko-KR" altLang="en-US" smtClean="0"/>
              <a:t>2020-04-09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6EB0-27F8-4A15-AC88-4401DC7E3FC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E5F-87C9-473B-B84C-46B49CF3F24C}" type="datetimeFigureOut">
              <a:rPr lang="ko-KR" altLang="en-US" smtClean="0"/>
              <a:t>2020-04-09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6EB0-27F8-4A15-AC88-4401DC7E3FC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E5F-87C9-473B-B84C-46B49CF3F24C}" type="datetimeFigureOut">
              <a:rPr lang="ko-KR" altLang="en-US" smtClean="0"/>
              <a:t>2020-04-09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6EB0-27F8-4A15-AC88-4401DC7E3FC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E5F-87C9-473B-B84C-46B49CF3F24C}" type="datetimeFigureOut">
              <a:rPr lang="ko-KR" altLang="en-US" smtClean="0"/>
              <a:t>2020-04-09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6EB0-27F8-4A15-AC88-4401DC7E3FC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E5F-87C9-473B-B84C-46B49CF3F24C}" type="datetimeFigureOut">
              <a:rPr lang="ko-KR" altLang="en-US" smtClean="0"/>
              <a:t>2020-04-09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6EB0-27F8-4A15-AC88-4401DC7E3FC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E5F-87C9-473B-B84C-46B49CF3F24C}" type="datetimeFigureOut">
              <a:rPr lang="ko-KR" altLang="en-US" smtClean="0"/>
              <a:t>2020-04-09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6EB0-27F8-4A15-AC88-4401DC7E3FC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E5F-87C9-473B-B84C-46B49CF3F24C}" type="datetimeFigureOut">
              <a:rPr lang="ko-KR" altLang="en-US" smtClean="0"/>
              <a:t>2020-04-09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6EB0-27F8-4A15-AC88-4401DC7E3FC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E5F-87C9-473B-B84C-46B49CF3F24C}" type="datetimeFigureOut">
              <a:rPr lang="ko-KR" altLang="en-US" smtClean="0"/>
              <a:t>2020-04-09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386EB0-27F8-4A15-AC88-4401DC7E3FC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E5F-87C9-473B-B84C-46B49CF3F24C}" type="datetimeFigureOut">
              <a:rPr lang="ko-KR" altLang="en-US" smtClean="0"/>
              <a:t>2020-04-09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6EB0-27F8-4A15-AC88-4401DC7E3FC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781BE5F-87C9-473B-B84C-46B49CF3F24C}" type="datetimeFigureOut">
              <a:rPr lang="ko-KR" altLang="en-US" smtClean="0"/>
              <a:t>2020-04-09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1386EB0-27F8-4A15-AC88-4401DC7E3FC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1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1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1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1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1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1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1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1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55576" y="1991428"/>
            <a:ext cx="8388424" cy="1204306"/>
          </a:xfrm>
        </p:spPr>
        <p:txBody>
          <a:bodyPr/>
          <a:lstStyle/>
          <a:p>
            <a:r>
              <a:rPr lang="en-US" altLang="ko-KR" sz="7000" dirty="0" smtClean="0"/>
              <a:t>EASTER</a:t>
            </a:r>
            <a:br>
              <a:rPr lang="en-US" altLang="ko-KR" sz="7000" dirty="0" smtClean="0"/>
            </a:br>
            <a:endParaRPr lang="ko-KR" altLang="en-US" sz="7000" dirty="0"/>
          </a:p>
        </p:txBody>
      </p:sp>
    </p:spTree>
    <p:extLst>
      <p:ext uri="{BB962C8B-B14F-4D97-AF65-F5344CB8AC3E}">
        <p14:creationId xmlns:p14="http://schemas.microsoft.com/office/powerpoint/2010/main" val="342670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16508" y="3308221"/>
            <a:ext cx="6912768" cy="1433224"/>
          </a:xfrm>
        </p:spPr>
        <p:txBody>
          <a:bodyPr/>
          <a:lstStyle/>
          <a:p>
            <a:r>
              <a:rPr lang="en-US" altLang="ko-KR" sz="7000" u="sng" dirty="0" smtClean="0"/>
              <a:t>‘</a:t>
            </a:r>
            <a:r>
              <a:rPr lang="en-US" altLang="ko-KR" sz="7000" u="sng" dirty="0" smtClean="0">
                <a:solidFill>
                  <a:srgbClr val="FF0000"/>
                </a:solidFill>
              </a:rPr>
              <a:t>H</a:t>
            </a:r>
            <a:r>
              <a:rPr lang="en-US" altLang="ko-KR" sz="7000" u="sng" dirty="0" smtClean="0">
                <a:solidFill>
                  <a:srgbClr val="FFC000"/>
                </a:solidFill>
              </a:rPr>
              <a:t>a</a:t>
            </a:r>
            <a:r>
              <a:rPr lang="en-US" altLang="ko-KR" sz="7000" u="sng" dirty="0" smtClean="0">
                <a:solidFill>
                  <a:schemeClr val="accent3">
                    <a:lumMod val="75000"/>
                  </a:schemeClr>
                </a:solidFill>
              </a:rPr>
              <a:t>p</a:t>
            </a:r>
            <a:r>
              <a:rPr lang="en-US" altLang="ko-KR" sz="7000" u="sng" dirty="0" smtClean="0">
                <a:solidFill>
                  <a:srgbClr val="92D050"/>
                </a:solidFill>
              </a:rPr>
              <a:t>p</a:t>
            </a:r>
            <a:r>
              <a:rPr lang="en-US" altLang="ko-KR" sz="7000" u="sng" dirty="0" smtClean="0">
                <a:solidFill>
                  <a:srgbClr val="00B0F0"/>
                </a:solidFill>
              </a:rPr>
              <a:t>y</a:t>
            </a:r>
            <a:r>
              <a:rPr lang="en-US" altLang="ko-KR" sz="7000" u="sng" dirty="0" smtClean="0"/>
              <a:t> </a:t>
            </a:r>
            <a:r>
              <a:rPr lang="en-US" altLang="ko-KR" sz="7000" u="sng" dirty="0">
                <a:solidFill>
                  <a:srgbClr val="7030A0"/>
                </a:solidFill>
              </a:rPr>
              <a:t>E</a:t>
            </a:r>
            <a:r>
              <a:rPr lang="en-US" altLang="ko-KR" sz="70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</a:t>
            </a:r>
            <a:r>
              <a:rPr lang="en-US" altLang="ko-KR" sz="7000" u="sng" dirty="0" smtClean="0">
                <a:solidFill>
                  <a:srgbClr val="FF0000"/>
                </a:solidFill>
              </a:rPr>
              <a:t>s</a:t>
            </a:r>
            <a:r>
              <a:rPr lang="en-US" altLang="ko-KR" sz="7000" u="sng" dirty="0" smtClean="0">
                <a:solidFill>
                  <a:srgbClr val="FFC000"/>
                </a:solidFill>
              </a:rPr>
              <a:t>t</a:t>
            </a:r>
            <a:r>
              <a:rPr lang="en-US" altLang="ko-KR" sz="7000" u="sng" dirty="0" smtClean="0">
                <a:solidFill>
                  <a:schemeClr val="accent3">
                    <a:lumMod val="75000"/>
                  </a:schemeClr>
                </a:solidFill>
              </a:rPr>
              <a:t>e</a:t>
            </a:r>
            <a:r>
              <a:rPr lang="en-US" altLang="ko-KR" sz="7000" u="sng" dirty="0" smtClean="0">
                <a:solidFill>
                  <a:srgbClr val="00B050"/>
                </a:solidFill>
              </a:rPr>
              <a:t>r</a:t>
            </a:r>
            <a:r>
              <a:rPr lang="en-US" altLang="ko-KR" sz="7000" u="sng" dirty="0" smtClean="0"/>
              <a:t>’</a:t>
            </a:r>
            <a:endParaRPr lang="ko-KR" altLang="en-US" sz="7000" u="sn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331" y="-17787"/>
            <a:ext cx="2781325" cy="208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609" y="-17787"/>
            <a:ext cx="28479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704" y="0"/>
            <a:ext cx="20383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88" y="-19432"/>
            <a:ext cx="1835696" cy="367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956" y="1619250"/>
            <a:ext cx="25527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065" y="1734179"/>
            <a:ext cx="1117891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229" y="1619250"/>
            <a:ext cx="2247348" cy="139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3" t="5586" r="29256" b="8746"/>
          <a:stretch/>
        </p:blipFill>
        <p:spPr bwMode="auto">
          <a:xfrm>
            <a:off x="4085577" y="1419260"/>
            <a:ext cx="1377488" cy="159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96313" y="5517232"/>
            <a:ext cx="251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altLang="ko-KR" dirty="0" smtClean="0"/>
          </a:p>
          <a:p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742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4923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29" t="50000" r="7314" b="3666"/>
          <a:stretch/>
        </p:blipFill>
        <p:spPr bwMode="auto">
          <a:xfrm rot="20591205">
            <a:off x="4932040" y="1886684"/>
            <a:ext cx="598539" cy="89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6" t="10962" r="6936" b="21106"/>
          <a:stretch/>
        </p:blipFill>
        <p:spPr bwMode="auto">
          <a:xfrm>
            <a:off x="4715407" y="2780928"/>
            <a:ext cx="938608" cy="72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직선 화살표 연결선 2"/>
          <p:cNvCxnSpPr/>
          <p:nvPr/>
        </p:nvCxnSpPr>
        <p:spPr>
          <a:xfrm flipH="1" flipV="1">
            <a:off x="5580112" y="2492896"/>
            <a:ext cx="1080119" cy="165618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화살표 연결선 4"/>
          <p:cNvCxnSpPr/>
          <p:nvPr/>
        </p:nvCxnSpPr>
        <p:spPr>
          <a:xfrm flipH="1" flipV="1">
            <a:off x="5580112" y="3503350"/>
            <a:ext cx="432048" cy="71773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제목 1"/>
          <p:cNvSpPr txBox="1">
            <a:spLocks/>
          </p:cNvSpPr>
          <p:nvPr/>
        </p:nvSpPr>
        <p:spPr>
          <a:xfrm>
            <a:off x="4211960" y="4221088"/>
            <a:ext cx="4096545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dirty="0" smtClean="0"/>
              <a:t>EGGS</a:t>
            </a:r>
            <a:endParaRPr lang="ko-KR" altLang="en-US" sz="4000" dirty="0"/>
          </a:p>
        </p:txBody>
      </p:sp>
      <p:sp>
        <p:nvSpPr>
          <p:cNvPr id="24" name="제목 1"/>
          <p:cNvSpPr txBox="1">
            <a:spLocks/>
          </p:cNvSpPr>
          <p:nvPr/>
        </p:nvSpPr>
        <p:spPr>
          <a:xfrm>
            <a:off x="2339752" y="4221088"/>
            <a:ext cx="2016224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dirty="0" smtClean="0"/>
              <a:t>EASTER </a:t>
            </a:r>
            <a:endParaRPr lang="ko-KR" altLang="en-US" sz="4000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6" r="33027" b="50000"/>
          <a:stretch/>
        </p:blipFill>
        <p:spPr bwMode="auto">
          <a:xfrm>
            <a:off x="7740352" y="260648"/>
            <a:ext cx="940594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50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771800" y="2666627"/>
            <a:ext cx="3351024" cy="548640"/>
          </a:xfrm>
        </p:spPr>
        <p:txBody>
          <a:bodyPr/>
          <a:lstStyle/>
          <a:p>
            <a:r>
              <a:rPr lang="en-US" altLang="ko-KR" sz="4000" dirty="0" smtClean="0"/>
              <a:t>EASTER EGGS</a:t>
            </a:r>
            <a:endParaRPr lang="ko-KR" alt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1427163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182813"/>
            <a:ext cx="22987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06"/>
          <a:stretch/>
        </p:blipFill>
        <p:spPr bwMode="auto">
          <a:xfrm>
            <a:off x="6986240" y="188640"/>
            <a:ext cx="1790700" cy="17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00" y="213386"/>
            <a:ext cx="13239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903538"/>
            <a:ext cx="28575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8640"/>
            <a:ext cx="25431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51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79712" y="2440479"/>
            <a:ext cx="7070131" cy="548640"/>
          </a:xfrm>
        </p:spPr>
        <p:txBody>
          <a:bodyPr/>
          <a:lstStyle/>
          <a:p>
            <a:r>
              <a:rPr lang="en-US" altLang="ko-KR" sz="4000" dirty="0" smtClean="0"/>
              <a:t>Bunny</a:t>
            </a:r>
            <a:endParaRPr lang="ko-KR" alt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9" r="19891"/>
          <a:stretch/>
        </p:blipFill>
        <p:spPr bwMode="auto">
          <a:xfrm>
            <a:off x="3843476" y="1844824"/>
            <a:ext cx="3211887" cy="309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79513" y="2428511"/>
            <a:ext cx="1944216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dirty="0"/>
              <a:t>E</a:t>
            </a:r>
            <a:r>
              <a:rPr lang="en-US" altLang="ko-KR" sz="4000" dirty="0" smtClean="0"/>
              <a:t>aster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79611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67744" y="4402318"/>
            <a:ext cx="1800200" cy="548640"/>
          </a:xfrm>
        </p:spPr>
        <p:txBody>
          <a:bodyPr/>
          <a:lstStyle/>
          <a:p>
            <a:r>
              <a:rPr lang="en-US" altLang="ko-KR" sz="4000" dirty="0" smtClean="0"/>
              <a:t>Chick</a:t>
            </a:r>
            <a:endParaRPr lang="ko-KR" altLang="en-US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444"/>
            <a:ext cx="7702824" cy="433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3635896" y="4385685"/>
            <a:ext cx="180020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dirty="0" err="1" smtClean="0"/>
              <a:t>en</a:t>
            </a:r>
            <a:endParaRPr lang="ko-KR" alt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45091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686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3893056" cy="548640"/>
          </a:xfrm>
        </p:spPr>
        <p:txBody>
          <a:bodyPr/>
          <a:lstStyle/>
          <a:p>
            <a:r>
              <a:rPr lang="en-US" altLang="ko-KR" sz="4000" dirty="0" smtClean="0"/>
              <a:t>Chocolate </a:t>
            </a:r>
            <a:r>
              <a:rPr lang="en-US" altLang="ko-KR" sz="4000" dirty="0" smtClean="0"/>
              <a:t>egg </a:t>
            </a:r>
            <a:endParaRPr lang="ko-KR" altLang="en-US" sz="4000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4211960" y="0"/>
            <a:ext cx="0" cy="5013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제목 1"/>
          <p:cNvSpPr txBox="1">
            <a:spLocks/>
          </p:cNvSpPr>
          <p:nvPr/>
        </p:nvSpPr>
        <p:spPr>
          <a:xfrm>
            <a:off x="4427984" y="4221088"/>
            <a:ext cx="4536504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dirty="0" smtClean="0"/>
              <a:t>Chocolate bunny </a:t>
            </a:r>
            <a:endParaRPr lang="ko-KR" altLang="en-US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09"/>
          <a:stretch/>
        </p:blipFill>
        <p:spPr bwMode="auto">
          <a:xfrm>
            <a:off x="1475656" y="930077"/>
            <a:ext cx="2626339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4637"/>
            <a:ext cx="2206171" cy="146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303" y="0"/>
            <a:ext cx="1388179" cy="1513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104" y="712540"/>
            <a:ext cx="3424200" cy="34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67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각">
  <a:themeElements>
    <a:clrScheme name="메트로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각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각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</TotalTime>
  <Words>18</Words>
  <Application>Microsoft Office PowerPoint</Application>
  <PresentationFormat>Diaprojekcija na zaslonu (4:3)</PresentationFormat>
  <Paragraphs>13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5" baseType="lpstr">
      <vt:lpstr>맑은 고딕</vt:lpstr>
      <vt:lpstr>Arial</vt:lpstr>
      <vt:lpstr>돋움</vt:lpstr>
      <vt:lpstr>Franklin Gothic Book</vt:lpstr>
      <vt:lpstr>Franklin Gothic Medium</vt:lpstr>
      <vt:lpstr>Tunga</vt:lpstr>
      <vt:lpstr>Wingdings</vt:lpstr>
      <vt:lpstr>각</vt:lpstr>
      <vt:lpstr>EASTER </vt:lpstr>
      <vt:lpstr>‘Happy Easter’</vt:lpstr>
      <vt:lpstr>PowerPointova predstavitev</vt:lpstr>
      <vt:lpstr>EASTER EGGS</vt:lpstr>
      <vt:lpstr>Bunny</vt:lpstr>
      <vt:lpstr>Chick</vt:lpstr>
      <vt:lpstr>Chocolate egg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</dc:title>
  <dc:creator>USER</dc:creator>
  <cp:lastModifiedBy>Majda</cp:lastModifiedBy>
  <cp:revision>28</cp:revision>
  <dcterms:created xsi:type="dcterms:W3CDTF">2019-04-09T05:48:14Z</dcterms:created>
  <dcterms:modified xsi:type="dcterms:W3CDTF">2020-04-09T11:43:44Z</dcterms:modified>
</cp:coreProperties>
</file>