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9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26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70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0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6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2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7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GB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42FA-6FD9-41B7-BAC8-117B84BF5B30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8B54-904D-4499-8A27-0845D1BAF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29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September - </a:t>
            </a:r>
            <a:r>
              <a:rPr lang="en-GB" sz="8000" b="1" dirty="0" err="1" smtClean="0"/>
              <a:t>september</a:t>
            </a:r>
            <a:endParaRPr lang="en-GB" sz="8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16" y="1825625"/>
            <a:ext cx="6524967" cy="4351338"/>
          </a:xfrm>
        </p:spPr>
      </p:pic>
    </p:spTree>
    <p:extLst>
      <p:ext uri="{BB962C8B-B14F-4D97-AF65-F5344CB8AC3E}">
        <p14:creationId xmlns:p14="http://schemas.microsoft.com/office/powerpoint/2010/main" val="272261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October - </a:t>
            </a:r>
            <a:r>
              <a:rPr lang="en-GB" sz="8000" b="1" dirty="0" err="1" smtClean="0"/>
              <a:t>oktober</a:t>
            </a:r>
            <a:endParaRPr lang="en-GB" sz="8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5521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November - </a:t>
            </a:r>
            <a:r>
              <a:rPr lang="en-GB" sz="8000" b="1" dirty="0" err="1" smtClean="0"/>
              <a:t>november</a:t>
            </a:r>
            <a:endParaRPr lang="en-GB" sz="8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75" y="2239169"/>
            <a:ext cx="63436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1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December - </a:t>
            </a:r>
            <a:r>
              <a:rPr lang="en-GB" sz="8000" b="1" dirty="0" err="1" smtClean="0"/>
              <a:t>december</a:t>
            </a:r>
            <a:endParaRPr lang="en-GB" sz="8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39" y="1825625"/>
            <a:ext cx="7571122" cy="4351338"/>
          </a:xfrm>
        </p:spPr>
      </p:pic>
    </p:spTree>
    <p:extLst>
      <p:ext uri="{BB962C8B-B14F-4D97-AF65-F5344CB8AC3E}">
        <p14:creationId xmlns:p14="http://schemas.microsoft.com/office/powerpoint/2010/main" val="213462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January - </a:t>
            </a:r>
            <a:r>
              <a:rPr lang="en-GB" sz="8000" b="1" dirty="0" err="1" smtClean="0"/>
              <a:t>januar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24" y="2606834"/>
            <a:ext cx="6626352" cy="2788920"/>
          </a:xfrm>
        </p:spPr>
      </p:pic>
    </p:spTree>
    <p:extLst>
      <p:ext uri="{BB962C8B-B14F-4D97-AF65-F5344CB8AC3E}">
        <p14:creationId xmlns:p14="http://schemas.microsoft.com/office/powerpoint/2010/main" val="61710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February - </a:t>
            </a:r>
            <a:r>
              <a:rPr lang="en-GB" sz="8000" b="1" dirty="0" err="1" smtClean="0"/>
              <a:t>februar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3545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March - </a:t>
            </a:r>
            <a:r>
              <a:rPr lang="en-GB" sz="8000" b="1" dirty="0" err="1" smtClean="0"/>
              <a:t>marec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600" y="1943894"/>
            <a:ext cx="59153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5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April - </a:t>
            </a:r>
            <a:r>
              <a:rPr lang="en-GB" sz="8000" b="1" dirty="0" err="1" smtClean="0"/>
              <a:t>april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41" y="1825625"/>
            <a:ext cx="8563518" cy="4351338"/>
          </a:xfrm>
        </p:spPr>
      </p:pic>
    </p:spTree>
    <p:extLst>
      <p:ext uri="{BB962C8B-B14F-4D97-AF65-F5344CB8AC3E}">
        <p14:creationId xmlns:p14="http://schemas.microsoft.com/office/powerpoint/2010/main" val="200472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May - </a:t>
            </a:r>
            <a:r>
              <a:rPr lang="en-GB" sz="8000" b="1" dirty="0" err="1" smtClean="0"/>
              <a:t>maj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65166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June - </a:t>
            </a:r>
            <a:r>
              <a:rPr lang="en-GB" sz="8000" b="1" dirty="0" err="1" smtClean="0"/>
              <a:t>junij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77" y="2340064"/>
            <a:ext cx="6602505" cy="3507580"/>
          </a:xfrm>
        </p:spPr>
      </p:pic>
    </p:spTree>
    <p:extLst>
      <p:ext uri="{BB962C8B-B14F-4D97-AF65-F5344CB8AC3E}">
        <p14:creationId xmlns:p14="http://schemas.microsoft.com/office/powerpoint/2010/main" val="113656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July - </a:t>
            </a:r>
            <a:r>
              <a:rPr lang="en-GB" sz="8000" b="1" dirty="0" err="1" smtClean="0"/>
              <a:t>julij</a:t>
            </a:r>
            <a:endParaRPr lang="en-GB" sz="8000" b="1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3" y="2771426"/>
            <a:ext cx="6209469" cy="2940752"/>
          </a:xfrm>
        </p:spPr>
      </p:pic>
    </p:spTree>
    <p:extLst>
      <p:ext uri="{BB962C8B-B14F-4D97-AF65-F5344CB8AC3E}">
        <p14:creationId xmlns:p14="http://schemas.microsoft.com/office/powerpoint/2010/main" val="3263847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b="1" dirty="0" smtClean="0"/>
              <a:t>August - </a:t>
            </a:r>
            <a:r>
              <a:rPr lang="en-GB" sz="8000" b="1" dirty="0" err="1" smtClean="0"/>
              <a:t>avgust</a:t>
            </a:r>
            <a:endParaRPr lang="en-GB" sz="8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222" y="2279921"/>
            <a:ext cx="6098213" cy="32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36</Words>
  <Application>Microsoft Office PowerPoint</Application>
  <PresentationFormat>Širokozaslonsko</PresentationFormat>
  <Paragraphs>12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January - januar</vt:lpstr>
      <vt:lpstr>February - februar</vt:lpstr>
      <vt:lpstr>March - marec</vt:lpstr>
      <vt:lpstr>April - april</vt:lpstr>
      <vt:lpstr>May - maj</vt:lpstr>
      <vt:lpstr>June - junij</vt:lpstr>
      <vt:lpstr>July - julij</vt:lpstr>
      <vt:lpstr>August - avgust</vt:lpstr>
      <vt:lpstr>September - september</vt:lpstr>
      <vt:lpstr>October - oktober</vt:lpstr>
      <vt:lpstr>November - november</vt:lpstr>
      <vt:lpstr>December - december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Majda</dc:creator>
  <cp:lastModifiedBy>Majda</cp:lastModifiedBy>
  <cp:revision>3</cp:revision>
  <dcterms:created xsi:type="dcterms:W3CDTF">2020-05-11T11:56:26Z</dcterms:created>
  <dcterms:modified xsi:type="dcterms:W3CDTF">2020-05-11T12:14:47Z</dcterms:modified>
</cp:coreProperties>
</file>