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1" r:id="rId5"/>
    <p:sldId id="264" r:id="rId6"/>
    <p:sldId id="265" r:id="rId7"/>
    <p:sldId id="268" r:id="rId8"/>
    <p:sldId id="26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85" d="100"/>
          <a:sy n="85" d="100"/>
        </p:scale>
        <p:origin x="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Uredite slog podnaslova matrice</a:t>
            </a:r>
            <a:endParaRPr lang="en-GB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A7A98-5724-4D66-BEC5-8921F21D1E05}" type="datetimeFigureOut">
              <a:rPr lang="en-GB" smtClean="0"/>
              <a:t>14/04/2020</a:t>
            </a:fld>
            <a:endParaRPr lang="en-GB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8CE41-4373-4179-B3BA-854993E159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2831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A7A98-5724-4D66-BEC5-8921F21D1E05}" type="datetimeFigureOut">
              <a:rPr lang="en-GB" smtClean="0"/>
              <a:t>14/04/2020</a:t>
            </a:fld>
            <a:endParaRPr lang="en-GB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8CE41-4373-4179-B3BA-854993E159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158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A7A98-5724-4D66-BEC5-8921F21D1E05}" type="datetimeFigureOut">
              <a:rPr lang="en-GB" smtClean="0"/>
              <a:t>14/04/2020</a:t>
            </a:fld>
            <a:endParaRPr lang="en-GB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8CE41-4373-4179-B3BA-854993E159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2911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A7A98-5724-4D66-BEC5-8921F21D1E05}" type="datetimeFigureOut">
              <a:rPr lang="en-GB" smtClean="0"/>
              <a:t>14/04/2020</a:t>
            </a:fld>
            <a:endParaRPr lang="en-GB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8CE41-4373-4179-B3BA-854993E159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0265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A7A98-5724-4D66-BEC5-8921F21D1E05}" type="datetimeFigureOut">
              <a:rPr lang="en-GB" smtClean="0"/>
              <a:t>14/04/2020</a:t>
            </a:fld>
            <a:endParaRPr lang="en-GB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8CE41-4373-4179-B3BA-854993E159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3660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A7A98-5724-4D66-BEC5-8921F21D1E05}" type="datetimeFigureOut">
              <a:rPr lang="en-GB" smtClean="0"/>
              <a:t>14/04/2020</a:t>
            </a:fld>
            <a:endParaRPr lang="en-GB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8CE41-4373-4179-B3BA-854993E159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2324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A7A98-5724-4D66-BEC5-8921F21D1E05}" type="datetimeFigureOut">
              <a:rPr lang="en-GB" smtClean="0"/>
              <a:t>14/04/2020</a:t>
            </a:fld>
            <a:endParaRPr lang="en-GB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8CE41-4373-4179-B3BA-854993E159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9648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A7A98-5724-4D66-BEC5-8921F21D1E05}" type="datetimeFigureOut">
              <a:rPr lang="en-GB" smtClean="0"/>
              <a:t>14/04/2020</a:t>
            </a:fld>
            <a:endParaRPr lang="en-GB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8CE41-4373-4179-B3BA-854993E159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7153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A7A98-5724-4D66-BEC5-8921F21D1E05}" type="datetimeFigureOut">
              <a:rPr lang="en-GB" smtClean="0"/>
              <a:t>14/04/2020</a:t>
            </a:fld>
            <a:endParaRPr lang="en-GB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8CE41-4373-4179-B3BA-854993E159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8207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A7A98-5724-4D66-BEC5-8921F21D1E05}" type="datetimeFigureOut">
              <a:rPr lang="en-GB" smtClean="0"/>
              <a:t>14/04/2020</a:t>
            </a:fld>
            <a:endParaRPr lang="en-GB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8CE41-4373-4179-B3BA-854993E159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3205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A7A98-5724-4D66-BEC5-8921F21D1E05}" type="datetimeFigureOut">
              <a:rPr lang="en-GB" smtClean="0"/>
              <a:t>14/04/2020</a:t>
            </a:fld>
            <a:endParaRPr lang="en-GB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8CE41-4373-4179-B3BA-854993E159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8878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EA7A98-5724-4D66-BEC5-8921F21D1E05}" type="datetimeFigureOut">
              <a:rPr lang="en-GB" smtClean="0"/>
              <a:t>14/04/2020</a:t>
            </a:fld>
            <a:endParaRPr lang="en-GB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28CE41-4373-4179-B3BA-854993E159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7827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MY TOWN</a:t>
            </a:r>
            <a:endParaRPr lang="en-GB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4044" y="3534415"/>
            <a:ext cx="4604456" cy="3071172"/>
          </a:xfrm>
          <a:prstGeom prst="rect">
            <a:avLst/>
          </a:prstGeom>
        </p:spPr>
      </p:pic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894666"/>
            <a:ext cx="8952089" cy="1363133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047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5400" dirty="0" smtClean="0"/>
              <a:t>a station - </a:t>
            </a:r>
            <a:r>
              <a:rPr lang="en-GB" sz="5400" dirty="0" err="1" smtClean="0"/>
              <a:t>postaja</a:t>
            </a:r>
            <a:endParaRPr lang="en-GB" sz="5400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26668" y="1825625"/>
            <a:ext cx="753866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71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5400" dirty="0" smtClean="0"/>
              <a:t>a shop - </a:t>
            </a:r>
            <a:r>
              <a:rPr lang="en-GB" sz="5400" dirty="0" err="1" smtClean="0"/>
              <a:t>trgovina</a:t>
            </a:r>
            <a:endParaRPr lang="en-GB" sz="5400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579" y="1825625"/>
            <a:ext cx="7728841" cy="4351338"/>
          </a:xfrm>
        </p:spPr>
      </p:pic>
    </p:spTree>
    <p:extLst>
      <p:ext uri="{BB962C8B-B14F-4D97-AF65-F5344CB8AC3E}">
        <p14:creationId xmlns:p14="http://schemas.microsoft.com/office/powerpoint/2010/main" val="170742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5400" dirty="0" smtClean="0"/>
              <a:t>a hospital - </a:t>
            </a:r>
            <a:r>
              <a:rPr lang="en-GB" sz="5400" dirty="0" err="1" smtClean="0"/>
              <a:t>bolnišnica</a:t>
            </a:r>
            <a:endParaRPr lang="en-GB" sz="5400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291556"/>
            <a:ext cx="9753600" cy="3419475"/>
          </a:xfrm>
        </p:spPr>
      </p:pic>
    </p:spTree>
    <p:extLst>
      <p:ext uri="{BB962C8B-B14F-4D97-AF65-F5344CB8AC3E}">
        <p14:creationId xmlns:p14="http://schemas.microsoft.com/office/powerpoint/2010/main" val="11547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5400" dirty="0" smtClean="0"/>
              <a:t>a church - </a:t>
            </a:r>
            <a:r>
              <a:rPr lang="en-GB" sz="5400" dirty="0" err="1" smtClean="0"/>
              <a:t>cerkev</a:t>
            </a:r>
            <a:endParaRPr lang="en-GB" sz="5400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76825" y="1825625"/>
            <a:ext cx="583835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914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5400" dirty="0" smtClean="0"/>
              <a:t>a hotel - hotel</a:t>
            </a:r>
            <a:endParaRPr lang="en-GB" sz="5400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644" y="1825625"/>
            <a:ext cx="7590761" cy="4351338"/>
          </a:xfrm>
        </p:spPr>
      </p:pic>
    </p:spTree>
    <p:extLst>
      <p:ext uri="{BB962C8B-B14F-4D97-AF65-F5344CB8AC3E}">
        <p14:creationId xmlns:p14="http://schemas.microsoft.com/office/powerpoint/2010/main" val="393239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5400" dirty="0" smtClean="0"/>
              <a:t>a bank - </a:t>
            </a:r>
            <a:r>
              <a:rPr lang="en-GB" sz="5400" dirty="0" err="1" smtClean="0"/>
              <a:t>banka</a:t>
            </a:r>
            <a:endParaRPr lang="en-GB" sz="5400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02689" y="2327797"/>
            <a:ext cx="6986622" cy="3346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366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5400" dirty="0" smtClean="0"/>
              <a:t>a cinema - </a:t>
            </a:r>
            <a:r>
              <a:rPr lang="en-GB" sz="5400" dirty="0" err="1" smtClean="0"/>
              <a:t>kino</a:t>
            </a:r>
            <a:endParaRPr lang="en-GB" sz="5400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1" y="1986645"/>
            <a:ext cx="6350000" cy="4220633"/>
          </a:xfrm>
        </p:spPr>
      </p:pic>
    </p:spTree>
    <p:extLst>
      <p:ext uri="{BB962C8B-B14F-4D97-AF65-F5344CB8AC3E}">
        <p14:creationId xmlns:p14="http://schemas.microsoft.com/office/powerpoint/2010/main" val="3196206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30</Words>
  <Application>Microsoft Office PowerPoint</Application>
  <PresentationFormat>Širokozaslonsko</PresentationFormat>
  <Paragraphs>8</Paragraphs>
  <Slides>8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Officeova tema</vt:lpstr>
      <vt:lpstr>MY TOWN</vt:lpstr>
      <vt:lpstr>a station - postaja</vt:lpstr>
      <vt:lpstr>a shop - trgovina</vt:lpstr>
      <vt:lpstr>a hospital - bolnišnica</vt:lpstr>
      <vt:lpstr>a church - cerkev</vt:lpstr>
      <vt:lpstr>a hotel - hotel</vt:lpstr>
      <vt:lpstr>a bank - banka</vt:lpstr>
      <vt:lpstr>a cinema - kino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TOWN</dc:title>
  <dc:creator>Majda</dc:creator>
  <cp:lastModifiedBy>Majda</cp:lastModifiedBy>
  <cp:revision>7</cp:revision>
  <dcterms:created xsi:type="dcterms:W3CDTF">2017-05-30T12:48:09Z</dcterms:created>
  <dcterms:modified xsi:type="dcterms:W3CDTF">2020-04-14T07:30:51Z</dcterms:modified>
</cp:coreProperties>
</file>