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6" r:id="rId4"/>
    <p:sldId id="277" r:id="rId5"/>
    <p:sldId id="280" r:id="rId6"/>
    <p:sldId id="28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5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6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2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5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0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0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7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A7A98-5724-4D66-BEC5-8921F21D1E05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CE41-4373-4179-B3BA-854993E15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2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sports centre – </a:t>
            </a:r>
            <a:r>
              <a:rPr lang="en-GB" sz="5400" dirty="0" err="1" smtClean="0"/>
              <a:t>športni</a:t>
            </a:r>
            <a:r>
              <a:rPr lang="en-GB" sz="5400" dirty="0" smtClean="0"/>
              <a:t> </a:t>
            </a:r>
            <a:r>
              <a:rPr lang="en-GB" sz="5400" dirty="0" err="1" smtClean="0"/>
              <a:t>center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150" y="2248542"/>
            <a:ext cx="6675699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swimming pool – </a:t>
            </a:r>
            <a:r>
              <a:rPr lang="en-GB" sz="5400" dirty="0" err="1" smtClean="0"/>
              <a:t>plavalni</a:t>
            </a:r>
            <a:r>
              <a:rPr lang="en-GB" sz="5400" dirty="0" smtClean="0"/>
              <a:t> </a:t>
            </a:r>
            <a:r>
              <a:rPr lang="en-GB" sz="5400" dirty="0" err="1" smtClean="0"/>
              <a:t>bazen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56" y="1825625"/>
            <a:ext cx="7326136" cy="4351338"/>
          </a:xfrm>
        </p:spPr>
      </p:pic>
    </p:spTree>
    <p:extLst>
      <p:ext uri="{BB962C8B-B14F-4D97-AF65-F5344CB8AC3E}">
        <p14:creationId xmlns:p14="http://schemas.microsoft.com/office/powerpoint/2010/main" val="37657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café - </a:t>
            </a:r>
            <a:r>
              <a:rPr lang="en-GB" sz="5400" dirty="0" err="1" smtClean="0"/>
              <a:t>kavarna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639" y="1825625"/>
            <a:ext cx="71547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post office - </a:t>
            </a:r>
            <a:r>
              <a:rPr lang="en-GB" sz="5400" dirty="0" err="1" smtClean="0"/>
              <a:t>pošta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22" y="1825625"/>
            <a:ext cx="6781317" cy="4351338"/>
          </a:xfrm>
        </p:spPr>
      </p:pic>
    </p:spTree>
    <p:extLst>
      <p:ext uri="{BB962C8B-B14F-4D97-AF65-F5344CB8AC3E}">
        <p14:creationId xmlns:p14="http://schemas.microsoft.com/office/powerpoint/2010/main" val="3588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museum - </a:t>
            </a:r>
            <a:r>
              <a:rPr lang="en-GB" sz="5400" dirty="0" err="1" smtClean="0"/>
              <a:t>muzej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903" y="1825625"/>
            <a:ext cx="68621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400" dirty="0" smtClean="0"/>
              <a:t>a supermarket – </a:t>
            </a:r>
            <a:r>
              <a:rPr lang="en-GB" sz="5400" dirty="0" err="1" smtClean="0"/>
              <a:t>samopostrežna</a:t>
            </a:r>
            <a:r>
              <a:rPr lang="en-GB" sz="5400" dirty="0" smtClean="0"/>
              <a:t> </a:t>
            </a:r>
            <a:r>
              <a:rPr lang="en-GB" sz="5400" dirty="0" err="1" smtClean="0"/>
              <a:t>trgovina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083" y="1825625"/>
            <a:ext cx="73558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a square - </a:t>
            </a:r>
            <a:r>
              <a:rPr lang="en-GB" sz="5400" dirty="0" err="1" smtClean="0"/>
              <a:t>trg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7" y="2334419"/>
            <a:ext cx="7547320" cy="3750292"/>
          </a:xfrm>
        </p:spPr>
      </p:pic>
    </p:spTree>
    <p:extLst>
      <p:ext uri="{BB962C8B-B14F-4D97-AF65-F5344CB8AC3E}">
        <p14:creationId xmlns:p14="http://schemas.microsoft.com/office/powerpoint/2010/main" val="41643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</Words>
  <Application>Microsoft Office PowerPoint</Application>
  <PresentationFormat>Širokozaslonsko</PresentationFormat>
  <Paragraphs>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a sports centre – športni center</vt:lpstr>
      <vt:lpstr>a swimming pool – plavalni bazen</vt:lpstr>
      <vt:lpstr>a café - kavarna</vt:lpstr>
      <vt:lpstr>a post office - pošta</vt:lpstr>
      <vt:lpstr>a museum - muzej</vt:lpstr>
      <vt:lpstr>a supermarket – samopostrežna trgovina</vt:lpstr>
      <vt:lpstr>a square - trg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Majda</dc:creator>
  <cp:lastModifiedBy>Majda</cp:lastModifiedBy>
  <cp:revision>8</cp:revision>
  <dcterms:created xsi:type="dcterms:W3CDTF">2017-05-30T12:48:09Z</dcterms:created>
  <dcterms:modified xsi:type="dcterms:W3CDTF">2020-04-14T10:40:47Z</dcterms:modified>
</cp:coreProperties>
</file>