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74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566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5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001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400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922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856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205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50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347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973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1B12-9E4A-4FE3-8557-0EFE0CFE9B0D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47AF-1249-4015-9064-BEAD305DC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2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7200" b="1" dirty="0" smtClean="0"/>
              <a:t>MY WEEK</a:t>
            </a:r>
            <a:endParaRPr lang="sl-SI" sz="72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play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friends</a:t>
            </a:r>
            <a:r>
              <a:rPr lang="en-GB" dirty="0" smtClean="0"/>
              <a:t> – </a:t>
            </a:r>
            <a:r>
              <a:rPr lang="en-GB" dirty="0" err="1" smtClean="0"/>
              <a:t>igrati</a:t>
            </a:r>
            <a:r>
              <a:rPr lang="en-GB" dirty="0" smtClean="0"/>
              <a:t> se s </a:t>
            </a:r>
            <a:r>
              <a:rPr lang="en-GB" dirty="0" err="1" smtClean="0"/>
              <a:t>prijatelji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72" y="1600200"/>
            <a:ext cx="58370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watch</a:t>
            </a:r>
            <a:r>
              <a:rPr lang="sl-SI" dirty="0" smtClean="0"/>
              <a:t> </a:t>
            </a:r>
            <a:r>
              <a:rPr lang="sl-SI" dirty="0" err="1" smtClean="0"/>
              <a:t>television</a:t>
            </a:r>
            <a:r>
              <a:rPr lang="en-GB" dirty="0" smtClean="0"/>
              <a:t> – </a:t>
            </a:r>
            <a:r>
              <a:rPr lang="en-GB" dirty="0" err="1" smtClean="0"/>
              <a:t>gledati</a:t>
            </a:r>
            <a:r>
              <a:rPr lang="en-GB" dirty="0" smtClean="0"/>
              <a:t> </a:t>
            </a:r>
            <a:r>
              <a:rPr lang="en-GB" dirty="0" err="1" smtClean="0"/>
              <a:t>televizijo</a:t>
            </a:r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48719"/>
            <a:ext cx="3810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8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 </a:t>
            </a:r>
            <a:r>
              <a:rPr lang="sl-SI" dirty="0" err="1" smtClean="0"/>
              <a:t>swimming</a:t>
            </a:r>
            <a:r>
              <a:rPr lang="en-GB" dirty="0" smtClean="0"/>
              <a:t> – </a:t>
            </a:r>
            <a:r>
              <a:rPr lang="en-GB" dirty="0" err="1" smtClean="0"/>
              <a:t>iti</a:t>
            </a:r>
            <a:r>
              <a:rPr lang="en-GB" dirty="0" smtClean="0"/>
              <a:t> </a:t>
            </a:r>
            <a:r>
              <a:rPr lang="en-GB" dirty="0" err="1" smtClean="0"/>
              <a:t>plavati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405740"/>
            <a:ext cx="4603468" cy="28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ride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smtClean="0"/>
              <a:t>bike</a:t>
            </a:r>
            <a:r>
              <a:rPr lang="en-GB" dirty="0" smtClean="0"/>
              <a:t> – </a:t>
            </a:r>
            <a:r>
              <a:rPr lang="en-GB" dirty="0" err="1" smtClean="0"/>
              <a:t>voziti</a:t>
            </a:r>
            <a:r>
              <a:rPr lang="en-GB" dirty="0" smtClean="0"/>
              <a:t> se s </a:t>
            </a:r>
            <a:r>
              <a:rPr lang="en-GB" dirty="0" err="1" smtClean="0"/>
              <a:t>kolesom</a:t>
            </a:r>
            <a:endParaRPr lang="sl-S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23" y="1600200"/>
            <a:ext cx="40407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 </a:t>
            </a:r>
            <a:r>
              <a:rPr lang="sl-SI" dirty="0" err="1" smtClean="0"/>
              <a:t>shopping</a:t>
            </a:r>
            <a:r>
              <a:rPr lang="en-GB" dirty="0"/>
              <a:t> - </a:t>
            </a:r>
            <a:r>
              <a:rPr lang="en-GB" dirty="0" err="1"/>
              <a:t>iti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nakupih</a:t>
            </a:r>
            <a:endParaRPr lang="sl-S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27332"/>
            <a:ext cx="4968552" cy="38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 err="1" smtClean="0"/>
              <a:t>have</a:t>
            </a:r>
            <a:r>
              <a:rPr lang="sl-SI" sz="3200" dirty="0" smtClean="0"/>
              <a:t> a piano </a:t>
            </a:r>
            <a:r>
              <a:rPr lang="sl-SI" sz="3200" dirty="0" err="1" smtClean="0"/>
              <a:t>lesson</a:t>
            </a:r>
            <a:r>
              <a:rPr lang="en-GB" sz="3200" dirty="0" smtClean="0"/>
              <a:t> – </a:t>
            </a:r>
            <a:r>
              <a:rPr lang="en-GB" sz="3200" dirty="0" err="1" smtClean="0"/>
              <a:t>imeti</a:t>
            </a:r>
            <a:r>
              <a:rPr lang="en-GB" sz="3200" dirty="0" smtClean="0"/>
              <a:t> </a:t>
            </a:r>
            <a:r>
              <a:rPr lang="en-GB" sz="3200" dirty="0" err="1" smtClean="0"/>
              <a:t>učno</a:t>
            </a:r>
            <a:r>
              <a:rPr lang="en-GB" sz="3200" dirty="0" smtClean="0"/>
              <a:t> </a:t>
            </a:r>
            <a:r>
              <a:rPr lang="en-GB" sz="3200" dirty="0" err="1" smtClean="0"/>
              <a:t>uro</a:t>
            </a:r>
            <a:r>
              <a:rPr lang="en-GB" sz="3200" dirty="0" smtClean="0"/>
              <a:t> </a:t>
            </a:r>
            <a:r>
              <a:rPr lang="en-GB" sz="3200" dirty="0" err="1" smtClean="0"/>
              <a:t>klavirja</a:t>
            </a:r>
            <a:endParaRPr lang="sl-SI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35582"/>
            <a:ext cx="3958129" cy="365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 </a:t>
            </a:r>
            <a:r>
              <a:rPr lang="sl-SI" dirty="0" smtClean="0"/>
              <a:t>judo</a:t>
            </a:r>
            <a:r>
              <a:rPr lang="en-GB" dirty="0" smtClean="0"/>
              <a:t> – </a:t>
            </a:r>
            <a:r>
              <a:rPr lang="en-GB" dirty="0" err="1" smtClean="0"/>
              <a:t>trenirati</a:t>
            </a:r>
            <a:r>
              <a:rPr lang="en-GB" smtClean="0"/>
              <a:t> judo</a:t>
            </a:r>
            <a:endParaRPr lang="sl-S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50" y="1600200"/>
            <a:ext cx="6160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5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</Words>
  <Application>Microsoft Office PowerPoint</Application>
  <PresentationFormat>Diaprojekcija na zaslonu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MY WEEK</vt:lpstr>
      <vt:lpstr>play with friends – igrati se s prijatelji</vt:lpstr>
      <vt:lpstr>watch television – gledati televizijo</vt:lpstr>
      <vt:lpstr>go swimming – iti plavati</vt:lpstr>
      <vt:lpstr>ride the bike – voziti se s kolesom</vt:lpstr>
      <vt:lpstr>go shopping - iti po nakupih</vt:lpstr>
      <vt:lpstr>have a piano lesson – imeti učno uro klavirja</vt:lpstr>
      <vt:lpstr>do judo – trenirati judo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WEEK</dc:title>
  <dc:creator>sola</dc:creator>
  <cp:lastModifiedBy>Majda</cp:lastModifiedBy>
  <cp:revision>4</cp:revision>
  <dcterms:created xsi:type="dcterms:W3CDTF">2019-03-11T16:08:41Z</dcterms:created>
  <dcterms:modified xsi:type="dcterms:W3CDTF">2020-04-15T09:09:51Z</dcterms:modified>
</cp:coreProperties>
</file>