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0" autoAdjust="0"/>
    <p:restoredTop sz="94660"/>
  </p:normalViewPr>
  <p:slideViewPr>
    <p:cSldViewPr>
      <p:cViewPr varScale="1">
        <p:scale>
          <a:sx n="81" d="100"/>
          <a:sy n="81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64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22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302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769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115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479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180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733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767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73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10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6336-34E2-47C5-A06B-6B8E926FD921}" type="datetimeFigureOut">
              <a:rPr lang="pt-PT" smtClean="0"/>
              <a:t>15/04/2020</a:t>
            </a:fld>
            <a:endParaRPr lang="pt-PT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2C9EE-EC26-4BB8-940E-907B841F635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613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STOPNJEVANJE PRIDEVNIKOV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PRAVILA ZA TVORJENJE PRIMERNIKA </a:t>
            </a:r>
            <a:r>
              <a:rPr lang="en-GB" sz="2800" b="1" dirty="0" smtClean="0">
                <a:solidFill>
                  <a:srgbClr val="FF0000"/>
                </a:solidFill>
              </a:rPr>
              <a:t>IN PRESEŽNIKA </a:t>
            </a:r>
            <a:r>
              <a:rPr lang="sl-SI" sz="2800" b="1" dirty="0" smtClean="0">
                <a:solidFill>
                  <a:srgbClr val="FF0000"/>
                </a:solidFill>
              </a:rPr>
              <a:t>PRIDEVNIKOV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2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r>
              <a:rPr lang="sl-SI" dirty="0"/>
              <a:t>g</a:t>
            </a:r>
            <a:r>
              <a:rPr lang="pt-PT" dirty="0" smtClean="0"/>
              <a:t>ood – </a:t>
            </a:r>
            <a:r>
              <a:rPr lang="pt-PT" dirty="0" smtClean="0">
                <a:solidFill>
                  <a:srgbClr val="FF0000"/>
                </a:solidFill>
              </a:rPr>
              <a:t>better</a:t>
            </a:r>
            <a:r>
              <a:rPr lang="pt-PT" dirty="0" smtClean="0"/>
              <a:t> </a:t>
            </a:r>
            <a:r>
              <a:rPr lang="sl-SI" dirty="0" smtClean="0"/>
              <a:t>(dober – boljši)</a:t>
            </a:r>
          </a:p>
          <a:p>
            <a:r>
              <a:rPr lang="sl-SI" dirty="0"/>
              <a:t>b</a:t>
            </a:r>
            <a:r>
              <a:rPr lang="pt-PT" dirty="0" smtClean="0"/>
              <a:t>ad – </a:t>
            </a:r>
            <a:r>
              <a:rPr lang="pt-PT" dirty="0" smtClean="0">
                <a:solidFill>
                  <a:srgbClr val="FF0000"/>
                </a:solidFill>
              </a:rPr>
              <a:t>worse</a:t>
            </a:r>
            <a:r>
              <a:rPr lang="pt-PT" dirty="0" smtClean="0"/>
              <a:t> </a:t>
            </a:r>
            <a:r>
              <a:rPr lang="sl-SI" dirty="0" smtClean="0"/>
              <a:t>(slab – slabši)</a:t>
            </a:r>
          </a:p>
          <a:p>
            <a:r>
              <a:rPr lang="sl-SI" dirty="0" smtClean="0"/>
              <a:t>far – </a:t>
            </a:r>
            <a:r>
              <a:rPr lang="sl-SI" dirty="0" err="1" smtClean="0">
                <a:solidFill>
                  <a:srgbClr val="FF0000"/>
                </a:solidFill>
              </a:rPr>
              <a:t>farther</a:t>
            </a:r>
            <a:r>
              <a:rPr lang="sl-SI" dirty="0" smtClean="0">
                <a:solidFill>
                  <a:srgbClr val="FF0000"/>
                </a:solidFill>
              </a:rPr>
              <a:t> /(bolj oddaljen)/ </a:t>
            </a:r>
            <a:r>
              <a:rPr lang="sl-SI" dirty="0" err="1" smtClean="0">
                <a:solidFill>
                  <a:srgbClr val="FF0000"/>
                </a:solidFill>
              </a:rPr>
              <a:t>further</a:t>
            </a:r>
            <a:r>
              <a:rPr lang="sl-SI" dirty="0" smtClean="0">
                <a:solidFill>
                  <a:srgbClr val="FF0000"/>
                </a:solidFill>
              </a:rPr>
              <a:t>(bolj oddaljen ali nadaljnji)</a:t>
            </a:r>
          </a:p>
          <a:p>
            <a:endParaRPr lang="sl-SI" dirty="0">
              <a:solidFill>
                <a:srgbClr val="7030A0"/>
              </a:solidFill>
            </a:endParaRPr>
          </a:p>
          <a:p>
            <a:r>
              <a:rPr lang="en-US" dirty="0"/>
              <a:t>Primer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G</a:t>
            </a:r>
            <a:r>
              <a:rPr lang="sl-SI" dirty="0" smtClean="0"/>
              <a:t>reg</a:t>
            </a:r>
            <a:r>
              <a:rPr lang="en-US" dirty="0" smtClean="0"/>
              <a:t> </a:t>
            </a:r>
            <a:r>
              <a:rPr lang="en-US" dirty="0"/>
              <a:t>is better in </a:t>
            </a:r>
            <a:r>
              <a:rPr lang="en-US" dirty="0" err="1"/>
              <a:t>Maths</a:t>
            </a:r>
            <a:r>
              <a:rPr lang="en-US" dirty="0"/>
              <a:t> than </a:t>
            </a:r>
            <a:r>
              <a:rPr lang="en-US" dirty="0" smtClean="0"/>
              <a:t>Tom.</a:t>
            </a:r>
            <a:r>
              <a:rPr lang="sl-SI" dirty="0" smtClean="0"/>
              <a:t>       </a:t>
            </a:r>
            <a:endParaRPr lang="en-US" dirty="0"/>
          </a:p>
          <a:p>
            <a:r>
              <a:rPr lang="sl-SI" dirty="0" err="1" smtClean="0"/>
              <a:t>He‘s</a:t>
            </a:r>
            <a:r>
              <a:rPr lang="sl-SI" dirty="0" smtClean="0"/>
              <a:t> </a:t>
            </a:r>
            <a:r>
              <a:rPr lang="sl-SI" dirty="0" err="1" smtClean="0"/>
              <a:t>worse</a:t>
            </a:r>
            <a:r>
              <a:rPr lang="sl-SI" dirty="0" smtClean="0"/>
              <a:t> in </a:t>
            </a:r>
            <a:r>
              <a:rPr lang="sl-SI" dirty="0" err="1" smtClean="0"/>
              <a:t>English</a:t>
            </a:r>
            <a:r>
              <a:rPr lang="sl-SI" dirty="0" smtClean="0"/>
              <a:t> </a:t>
            </a:r>
            <a:r>
              <a:rPr lang="sl-SI" dirty="0" err="1" smtClean="0"/>
              <a:t>than</a:t>
            </a:r>
            <a:r>
              <a:rPr lang="sl-SI" dirty="0" smtClean="0"/>
              <a:t> his </a:t>
            </a:r>
            <a:r>
              <a:rPr lang="sl-SI" dirty="0" err="1" smtClean="0"/>
              <a:t>sister</a:t>
            </a:r>
            <a:r>
              <a:rPr lang="sl-SI" dirty="0" smtClean="0"/>
              <a:t>.</a:t>
            </a:r>
          </a:p>
          <a:p>
            <a:r>
              <a:rPr lang="sl-SI" dirty="0" smtClean="0"/>
              <a:t>Paris is </a:t>
            </a:r>
            <a:r>
              <a:rPr lang="sl-SI" dirty="0" err="1" smtClean="0"/>
              <a:t>farther</a:t>
            </a:r>
            <a:r>
              <a:rPr lang="sl-SI" dirty="0" smtClean="0"/>
              <a:t> / </a:t>
            </a:r>
            <a:r>
              <a:rPr lang="sl-SI" dirty="0" err="1" smtClean="0"/>
              <a:t>further</a:t>
            </a:r>
            <a:r>
              <a:rPr lang="sl-SI" dirty="0" smtClean="0"/>
              <a:t> </a:t>
            </a:r>
            <a:r>
              <a:rPr lang="sl-SI" dirty="0" err="1" smtClean="0"/>
              <a:t>than</a:t>
            </a:r>
            <a:r>
              <a:rPr lang="sl-SI" dirty="0"/>
              <a:t> </a:t>
            </a:r>
            <a:r>
              <a:rPr lang="sl-SI" dirty="0" err="1" smtClean="0"/>
              <a:t>Venice</a:t>
            </a:r>
            <a:r>
              <a:rPr lang="sl-SI" dirty="0" smtClean="0"/>
              <a:t>.</a:t>
            </a:r>
          </a:p>
          <a:p>
            <a:r>
              <a:rPr lang="sl-SI" dirty="0" smtClean="0"/>
              <a:t>Do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any</a:t>
            </a:r>
            <a:r>
              <a:rPr lang="sl-SI" dirty="0" smtClean="0"/>
              <a:t> </a:t>
            </a:r>
            <a:r>
              <a:rPr lang="sl-SI" dirty="0" err="1" smtClean="0"/>
              <a:t>further</a:t>
            </a:r>
            <a:r>
              <a:rPr lang="sl-SI" dirty="0" smtClean="0"/>
              <a:t> </a:t>
            </a:r>
            <a:r>
              <a:rPr lang="sl-SI" dirty="0" err="1" smtClean="0"/>
              <a:t>questions</a:t>
            </a:r>
            <a:r>
              <a:rPr lang="sl-SI" dirty="0" smtClean="0"/>
              <a:t>?</a:t>
            </a:r>
            <a:endParaRPr lang="pt-PT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827584" y="476672"/>
            <a:ext cx="71287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sl-SI" sz="2800" dirty="0" smtClean="0">
                <a:solidFill>
                  <a:srgbClr val="FF0000"/>
                </a:solidFill>
              </a:rPr>
              <a:t>NEPRAVILNI </a:t>
            </a:r>
            <a:r>
              <a:rPr lang="sl-SI" sz="2800" dirty="0" smtClean="0">
                <a:solidFill>
                  <a:srgbClr val="FF0000"/>
                </a:solidFill>
              </a:rPr>
              <a:t>PRIDEVNIKI (izjeme</a:t>
            </a:r>
            <a:r>
              <a:rPr lang="sl-SI" sz="2800" dirty="0" smtClean="0">
                <a:solidFill>
                  <a:srgbClr val="FF0000"/>
                </a:solidFill>
              </a:rPr>
              <a:t>)</a:t>
            </a:r>
            <a:endParaRPr lang="en-GB" sz="2800" dirty="0" smtClean="0">
              <a:solidFill>
                <a:srgbClr val="FF00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PRIMERNIK</a:t>
            </a:r>
            <a:endParaRPr lang="sl-SI" sz="2800" dirty="0" smtClean="0">
              <a:solidFill>
                <a:srgbClr val="FF0000"/>
              </a:solidFill>
            </a:endParaRPr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41" y="3501008"/>
            <a:ext cx="412414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 algn="ctr" defTabSz="914400">
              <a:lnSpc>
                <a:spcPct val="100000"/>
              </a:lnSpc>
              <a:spcBef>
                <a:spcPts val="0"/>
              </a:spcBef>
            </a:pPr>
            <a:r>
              <a:rPr lang="en-GB" sz="31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2. </a:t>
            </a:r>
            <a:r>
              <a:rPr lang="sl-SI" sz="31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NEPRAVILNI </a:t>
            </a:r>
            <a:r>
              <a:rPr lang="sl-SI" sz="31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PRIDEVNIKI (izjeme</a:t>
            </a:r>
            <a:r>
              <a:rPr lang="sl-SI" sz="31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)</a:t>
            </a:r>
            <a:r>
              <a:rPr lang="en-GB" sz="31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GB" sz="31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GB" sz="3100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PRESEŽNIK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GB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g</a:t>
            </a:r>
            <a:r>
              <a:rPr lang="pt-PT" dirty="0"/>
              <a:t>ood – </a:t>
            </a:r>
            <a:r>
              <a:rPr lang="sl-SI" dirty="0" err="1">
                <a:solidFill>
                  <a:srgbClr val="FF0000"/>
                </a:solidFill>
              </a:rPr>
              <a:t>the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best</a:t>
            </a:r>
            <a:r>
              <a:rPr lang="pt-PT" dirty="0"/>
              <a:t> </a:t>
            </a:r>
            <a:r>
              <a:rPr lang="sl-SI" dirty="0"/>
              <a:t>(dober – najboljši)</a:t>
            </a:r>
          </a:p>
          <a:p>
            <a:r>
              <a:rPr lang="sl-SI" dirty="0"/>
              <a:t>b</a:t>
            </a:r>
            <a:r>
              <a:rPr lang="pt-PT" dirty="0"/>
              <a:t>ad –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pt-PT" dirty="0">
                <a:solidFill>
                  <a:srgbClr val="FF0000"/>
                </a:solidFill>
              </a:rPr>
              <a:t>wors</a:t>
            </a:r>
            <a:r>
              <a:rPr lang="sl-SI" dirty="0">
                <a:solidFill>
                  <a:srgbClr val="FF0000"/>
                </a:solidFill>
              </a:rPr>
              <a:t>t</a:t>
            </a:r>
            <a:r>
              <a:rPr lang="pt-PT" dirty="0"/>
              <a:t> </a:t>
            </a:r>
            <a:r>
              <a:rPr lang="sl-SI" dirty="0"/>
              <a:t>(slab – najslabši)</a:t>
            </a:r>
          </a:p>
          <a:p>
            <a:r>
              <a:rPr lang="sl-SI" dirty="0"/>
              <a:t>far –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>
                <a:solidFill>
                  <a:srgbClr val="FF0000"/>
                </a:solidFill>
              </a:rPr>
              <a:t>farthest</a:t>
            </a:r>
            <a:r>
              <a:rPr lang="sl-SI" dirty="0">
                <a:solidFill>
                  <a:srgbClr val="FF0000"/>
                </a:solidFill>
              </a:rPr>
              <a:t> /(najbolj oddaljen)/ </a:t>
            </a:r>
            <a:r>
              <a:rPr lang="sl-SI" dirty="0" err="1">
                <a:solidFill>
                  <a:srgbClr val="FF0000"/>
                </a:solidFill>
              </a:rPr>
              <a:t>the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furthest</a:t>
            </a:r>
            <a:endParaRPr lang="sl-SI" dirty="0">
              <a:solidFill>
                <a:srgbClr val="7030A0"/>
              </a:solidFill>
            </a:endParaRPr>
          </a:p>
          <a:p>
            <a:r>
              <a:rPr lang="en-US" dirty="0"/>
              <a:t>Primer:</a:t>
            </a:r>
          </a:p>
          <a:p>
            <a:r>
              <a:rPr lang="sl-SI" dirty="0" err="1"/>
              <a:t>Who</a:t>
            </a:r>
            <a:r>
              <a:rPr lang="sl-SI" dirty="0"/>
              <a:t> is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best</a:t>
            </a:r>
            <a:r>
              <a:rPr lang="sl-SI" dirty="0"/>
              <a:t> in </a:t>
            </a:r>
            <a:r>
              <a:rPr lang="sl-SI" dirty="0" err="1"/>
              <a:t>Maths</a:t>
            </a:r>
            <a:r>
              <a:rPr lang="sl-SI" dirty="0"/>
              <a:t>?       </a:t>
            </a:r>
            <a:endParaRPr lang="en-US" dirty="0"/>
          </a:p>
          <a:p>
            <a:r>
              <a:rPr lang="sl-SI" dirty="0" err="1"/>
              <a:t>Ushuaia</a:t>
            </a:r>
            <a:r>
              <a:rPr lang="sl-SI" dirty="0"/>
              <a:t> is </a:t>
            </a:r>
            <a:r>
              <a:rPr lang="sl-SI" dirty="0" err="1"/>
              <a:t>probably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farthest</a:t>
            </a:r>
            <a:r>
              <a:rPr lang="sl-SI" dirty="0"/>
              <a:t> </a:t>
            </a:r>
            <a:r>
              <a:rPr lang="sl-SI" dirty="0" err="1"/>
              <a:t>city</a:t>
            </a:r>
            <a:r>
              <a:rPr lang="sl-SI" dirty="0" smtClean="0"/>
              <a:t>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356992"/>
            <a:ext cx="3688400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68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135</Words>
  <Application>Microsoft Office PowerPoint</Application>
  <PresentationFormat>Diaprojekcija na zaslonu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STOPNJEVANJE PRIDEVNIKOV</vt:lpstr>
      <vt:lpstr>PowerPointova predstavitev</vt:lpstr>
      <vt:lpstr>2. NEPRAVILNI PRIDEVNIKI (izjeme) PRESEŽNIK </vt:lpstr>
    </vt:vector>
  </TitlesOfParts>
  <Company>M. E. - GEPE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degree</dc:title>
  <dc:creator>Utilizador</dc:creator>
  <cp:lastModifiedBy>Majda</cp:lastModifiedBy>
  <cp:revision>24</cp:revision>
  <dcterms:created xsi:type="dcterms:W3CDTF">2013-01-28T11:54:07Z</dcterms:created>
  <dcterms:modified xsi:type="dcterms:W3CDTF">2020-04-15T08:20:52Z</dcterms:modified>
</cp:coreProperties>
</file>