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8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2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2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1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5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7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3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52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0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0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3334-07B4-4A62-8AE8-6CA83C33FAE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9819-FF35-42CE-8BEA-12A4FE4EDD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9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ADJECTIVES - PRIDEVNIKI</a:t>
            </a:r>
            <a:endParaRPr lang="en-GB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6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heavy - </a:t>
            </a:r>
            <a:r>
              <a:rPr lang="en-GB" b="1" dirty="0" err="1" smtClean="0"/>
              <a:t>težek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26" y="1825625"/>
            <a:ext cx="7796147" cy="4351338"/>
          </a:xfrm>
        </p:spPr>
      </p:pic>
    </p:spTree>
    <p:extLst>
      <p:ext uri="{BB962C8B-B14F-4D97-AF65-F5344CB8AC3E}">
        <p14:creationId xmlns:p14="http://schemas.microsoft.com/office/powerpoint/2010/main" val="1030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famous - </a:t>
            </a:r>
            <a:r>
              <a:rPr lang="en-GB" b="1" dirty="0" err="1" smtClean="0"/>
              <a:t>slaven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friendly - </a:t>
            </a:r>
            <a:r>
              <a:rPr lang="en-GB" b="1" dirty="0" err="1" smtClean="0"/>
              <a:t>prijazen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33" y="1529027"/>
            <a:ext cx="4447823" cy="44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crowded </a:t>
            </a:r>
            <a:r>
              <a:rPr lang="en-GB" b="1" dirty="0" smtClean="0"/>
              <a:t>– </a:t>
            </a:r>
            <a:r>
              <a:rPr lang="en-GB" b="1" dirty="0" err="1" smtClean="0"/>
              <a:t>gneča</a:t>
            </a:r>
            <a:r>
              <a:rPr lang="en-GB" b="1" dirty="0" smtClean="0"/>
              <a:t> (</a:t>
            </a:r>
            <a:r>
              <a:rPr lang="en-GB" b="1" dirty="0" err="1" smtClean="0"/>
              <a:t>ljudi</a:t>
            </a:r>
            <a:r>
              <a:rPr lang="en-GB" b="1" smtClean="0"/>
              <a:t>)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9244" y="2453481"/>
            <a:ext cx="4829881" cy="348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expensive</a:t>
            </a:r>
            <a:r>
              <a:rPr lang="en-GB" dirty="0" smtClean="0"/>
              <a:t> - </a:t>
            </a:r>
            <a:r>
              <a:rPr lang="en-GB" b="1" dirty="0" smtClean="0"/>
              <a:t>drag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cheap - </a:t>
            </a:r>
            <a:r>
              <a:rPr lang="en-GB" b="1" dirty="0" err="1" smtClean="0"/>
              <a:t>poceni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2215356"/>
            <a:ext cx="90011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hilly - </a:t>
            </a:r>
            <a:r>
              <a:rPr lang="en-GB" b="1" dirty="0" err="1" smtClean="0"/>
              <a:t>hribovit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267" y="2250648"/>
            <a:ext cx="5678501" cy="31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flat - raven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beautiful - </a:t>
            </a:r>
            <a:r>
              <a:rPr lang="en-GB" b="1" dirty="0" err="1" smtClean="0"/>
              <a:t>lep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715293"/>
            <a:ext cx="6864632" cy="42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wide - </a:t>
            </a:r>
            <a:r>
              <a:rPr lang="en-GB" b="1" dirty="0" err="1" smtClean="0"/>
              <a:t>širok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85" y="1825625"/>
            <a:ext cx="72522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difficult – </a:t>
            </a:r>
            <a:r>
              <a:rPr lang="en-GB" b="1" dirty="0" err="1" smtClean="0"/>
              <a:t>težek</a:t>
            </a:r>
            <a:r>
              <a:rPr lang="en-GB" b="1" dirty="0" smtClean="0"/>
              <a:t>, </a:t>
            </a:r>
            <a:r>
              <a:rPr lang="en-GB" b="1" dirty="0" err="1" smtClean="0"/>
              <a:t>zahteven</a:t>
            </a:r>
            <a:endParaRPr lang="en-GB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321" y="1825625"/>
            <a:ext cx="42153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41</Words>
  <Application>Microsoft Office PowerPoint</Application>
  <PresentationFormat>Širokozaslonsko</PresentationFormat>
  <Paragraphs>12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ADJECTIVES - PRIDEVNIKI</vt:lpstr>
      <vt:lpstr>crowded – gneča (ljudi)</vt:lpstr>
      <vt:lpstr>expensive - drag</vt:lpstr>
      <vt:lpstr>cheap - poceni</vt:lpstr>
      <vt:lpstr>hilly - hribovit</vt:lpstr>
      <vt:lpstr>flat - raven</vt:lpstr>
      <vt:lpstr>beautiful - lep</vt:lpstr>
      <vt:lpstr>wide - širok</vt:lpstr>
      <vt:lpstr>difficult – težek, zahteven</vt:lpstr>
      <vt:lpstr>heavy - težek</vt:lpstr>
      <vt:lpstr>famous - slaven</vt:lpstr>
      <vt:lpstr>friendly - prijazen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Majda</dc:creator>
  <cp:lastModifiedBy>Majda</cp:lastModifiedBy>
  <cp:revision>4</cp:revision>
  <dcterms:created xsi:type="dcterms:W3CDTF">2020-03-31T09:58:19Z</dcterms:created>
  <dcterms:modified xsi:type="dcterms:W3CDTF">2020-03-31T11:27:28Z</dcterms:modified>
</cp:coreProperties>
</file>