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4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0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5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3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2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8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5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8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9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3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3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>
                <a:latin typeface="Agency FB" panose="020B0503020202020204" pitchFamily="34" charset="0"/>
              </a:rPr>
              <a:t>ROOMS</a:t>
            </a:r>
            <a:endParaRPr lang="en-GB" sz="9600" dirty="0">
              <a:latin typeface="Agency FB" panose="020B0503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404" y="3661791"/>
            <a:ext cx="3460595" cy="2305621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450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Agency FB" panose="020B0503020202020204" pitchFamily="34" charset="0"/>
              </a:rPr>
              <a:t>hall – </a:t>
            </a:r>
            <a:r>
              <a:rPr lang="en-GB" sz="5400" dirty="0" err="1" smtClean="0">
                <a:latin typeface="Agency FB" panose="020B0503020202020204" pitchFamily="34" charset="0"/>
              </a:rPr>
              <a:t>hodnik</a:t>
            </a:r>
            <a:r>
              <a:rPr lang="en-GB" sz="5400" dirty="0" smtClean="0">
                <a:latin typeface="Agency FB" panose="020B0503020202020204" pitchFamily="34" charset="0"/>
              </a:rPr>
              <a:t>, </a:t>
            </a:r>
            <a:r>
              <a:rPr lang="en-GB" sz="5400" dirty="0" err="1" smtClean="0">
                <a:latin typeface="Agency FB" panose="020B0503020202020204" pitchFamily="34" charset="0"/>
              </a:rPr>
              <a:t>predsoba</a:t>
            </a:r>
            <a:endParaRPr lang="en-GB" sz="5400" dirty="0">
              <a:latin typeface="Agency FB" panose="020B0503020202020204" pitchFamily="34" charset="0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93" y="1414211"/>
            <a:ext cx="6835697" cy="5126774"/>
          </a:xfrm>
        </p:spPr>
      </p:pic>
    </p:spTree>
    <p:extLst>
      <p:ext uri="{BB962C8B-B14F-4D97-AF65-F5344CB8AC3E}">
        <p14:creationId xmlns:p14="http://schemas.microsoft.com/office/powerpoint/2010/main" val="3217037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Agency FB" panose="020B0503020202020204" pitchFamily="34" charset="0"/>
              </a:rPr>
              <a:t>kitchen - </a:t>
            </a:r>
            <a:r>
              <a:rPr lang="en-GB" sz="5400" dirty="0" err="1" smtClean="0">
                <a:latin typeface="Agency FB" panose="020B0503020202020204" pitchFamily="34" charset="0"/>
              </a:rPr>
              <a:t>kuhinja</a:t>
            </a:r>
            <a:endParaRPr lang="en-GB" sz="5400" dirty="0">
              <a:latin typeface="Agency FB" panose="020B0503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246" y="1825625"/>
            <a:ext cx="8239508" cy="43513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8215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Agency FB" panose="020B0503020202020204" pitchFamily="34" charset="0"/>
              </a:rPr>
              <a:t>living room – </a:t>
            </a:r>
            <a:r>
              <a:rPr lang="en-GB" sz="5400" dirty="0" err="1" smtClean="0">
                <a:latin typeface="Agency FB" panose="020B0503020202020204" pitchFamily="34" charset="0"/>
              </a:rPr>
              <a:t>dnevna</a:t>
            </a:r>
            <a:r>
              <a:rPr lang="en-GB" sz="5400" dirty="0" smtClean="0">
                <a:latin typeface="Agency FB" panose="020B0503020202020204" pitchFamily="34" charset="0"/>
              </a:rPr>
              <a:t> soba</a:t>
            </a:r>
            <a:endParaRPr lang="en-GB" sz="5400" dirty="0">
              <a:latin typeface="Agency FB" panose="020B0503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945" y="1825625"/>
            <a:ext cx="8666110" cy="43513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6368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Agency FB" panose="020B0503020202020204" pitchFamily="34" charset="0"/>
              </a:rPr>
              <a:t>dining room - </a:t>
            </a:r>
            <a:r>
              <a:rPr lang="en-GB" sz="5400" dirty="0" err="1" smtClean="0">
                <a:latin typeface="Agency FB" panose="020B0503020202020204" pitchFamily="34" charset="0"/>
              </a:rPr>
              <a:t>jedilnica</a:t>
            </a:r>
            <a:endParaRPr lang="en-GB" sz="5400" dirty="0">
              <a:latin typeface="Agency FB" panose="020B0503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275" y="1825625"/>
            <a:ext cx="8623450" cy="43513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7766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</Words>
  <Application>Microsoft Office PowerPoint</Application>
  <PresentationFormat>Širokozaslonsko</PresentationFormat>
  <Paragraphs>5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Officeova tema</vt:lpstr>
      <vt:lpstr>ROOMS</vt:lpstr>
      <vt:lpstr>hall – hodnik, predsoba</vt:lpstr>
      <vt:lpstr>kitchen - kuhinja</vt:lpstr>
      <vt:lpstr>living room – dnevna soba</vt:lpstr>
      <vt:lpstr>dining room - jedilnica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ROOMS</dc:title>
  <dc:creator>Majda</dc:creator>
  <cp:lastModifiedBy>Majda</cp:lastModifiedBy>
  <cp:revision>7</cp:revision>
  <dcterms:created xsi:type="dcterms:W3CDTF">2017-02-04T10:34:50Z</dcterms:created>
  <dcterms:modified xsi:type="dcterms:W3CDTF">2020-04-01T08:49:46Z</dcterms:modified>
</cp:coreProperties>
</file>