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68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14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50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75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33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2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28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5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8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49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63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4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BC5C3-388D-4465-A897-6EF1D89A3A54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D5CA7-FCA6-4669-999D-41A183639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83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9600" dirty="0" smtClean="0">
                <a:latin typeface="Agency FB" panose="020B0503020202020204" pitchFamily="34" charset="0"/>
              </a:rPr>
              <a:t>ROOMS</a:t>
            </a:r>
            <a:endParaRPr lang="en-GB" sz="9600" dirty="0">
              <a:latin typeface="Agency FB" panose="020B0503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404" y="3661791"/>
            <a:ext cx="3460595" cy="2305621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450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Agency FB" panose="020B0503020202020204" pitchFamily="34" charset="0"/>
              </a:rPr>
              <a:t>bathroom - </a:t>
            </a:r>
            <a:r>
              <a:rPr lang="en-GB" sz="5400" dirty="0" err="1" smtClean="0">
                <a:latin typeface="Agency FB" panose="020B0503020202020204" pitchFamily="34" charset="0"/>
              </a:rPr>
              <a:t>kopalnica</a:t>
            </a:r>
            <a:endParaRPr lang="en-GB" sz="5400" dirty="0">
              <a:latin typeface="Agency FB" panose="020B05030202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9982" y="1825625"/>
            <a:ext cx="8532036" cy="43513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03954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Agency FB" panose="020B0503020202020204" pitchFamily="34" charset="0"/>
              </a:rPr>
              <a:t>toilet - </a:t>
            </a:r>
            <a:r>
              <a:rPr lang="en-GB" sz="5400" dirty="0" err="1" smtClean="0">
                <a:latin typeface="Agency FB" panose="020B0503020202020204" pitchFamily="34" charset="0"/>
              </a:rPr>
              <a:t>stranišče</a:t>
            </a:r>
            <a:endParaRPr lang="en-GB" sz="5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630" y="1977168"/>
            <a:ext cx="5652690" cy="423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Agency FB" panose="020B0503020202020204" pitchFamily="34" charset="0"/>
              </a:rPr>
              <a:t>bedroom - </a:t>
            </a:r>
            <a:r>
              <a:rPr lang="en-GB" sz="5400" dirty="0" err="1" smtClean="0">
                <a:latin typeface="Agency FB" panose="020B0503020202020204" pitchFamily="34" charset="0"/>
              </a:rPr>
              <a:t>spalnica</a:t>
            </a:r>
            <a:endParaRPr lang="en-GB" sz="5400" dirty="0">
              <a:latin typeface="Agency FB" panose="020B05030202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029" y="1825625"/>
            <a:ext cx="8525941" cy="43513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5665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Agency FB" panose="020B0503020202020204" pitchFamily="34" charset="0"/>
              </a:rPr>
              <a:t>cellar – </a:t>
            </a:r>
            <a:r>
              <a:rPr lang="en-GB" sz="5400" dirty="0" err="1" smtClean="0">
                <a:latin typeface="Agency FB" panose="020B0503020202020204" pitchFamily="34" charset="0"/>
              </a:rPr>
              <a:t>klet</a:t>
            </a:r>
            <a:r>
              <a:rPr lang="en-GB" sz="5400" dirty="0" smtClean="0">
                <a:latin typeface="Agency FB" panose="020B0503020202020204" pitchFamily="34" charset="0"/>
              </a:rPr>
              <a:t> </a:t>
            </a:r>
            <a:endParaRPr lang="en-GB" sz="5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351" y="1401452"/>
            <a:ext cx="6367347" cy="47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Agency FB" panose="020B0503020202020204" pitchFamily="34" charset="0"/>
              </a:rPr>
              <a:t>garage - </a:t>
            </a:r>
            <a:r>
              <a:rPr lang="en-GB" sz="5400" dirty="0" err="1" smtClean="0">
                <a:latin typeface="Agency FB" panose="020B0503020202020204" pitchFamily="34" charset="0"/>
              </a:rPr>
              <a:t>garaža</a:t>
            </a:r>
            <a:endParaRPr lang="en-GB" sz="5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Agency FB" panose="020B0503020202020204" pitchFamily="34" charset="0"/>
              </a:rPr>
              <a:t>garden - </a:t>
            </a:r>
            <a:r>
              <a:rPr lang="en-GB" sz="5400" dirty="0" err="1" smtClean="0">
                <a:latin typeface="Agency FB" panose="020B0503020202020204" pitchFamily="34" charset="0"/>
              </a:rPr>
              <a:t>vrt</a:t>
            </a:r>
            <a:endParaRPr lang="en-GB" sz="54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7737" y="1740511"/>
            <a:ext cx="6478857" cy="48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</Words>
  <Application>Microsoft Office PowerPoint</Application>
  <PresentationFormat>Širokozaslonsko</PresentationFormat>
  <Paragraphs>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Agency FB</vt:lpstr>
      <vt:lpstr>Arial</vt:lpstr>
      <vt:lpstr>Calibri</vt:lpstr>
      <vt:lpstr>Calibri Light</vt:lpstr>
      <vt:lpstr>Officeova tema</vt:lpstr>
      <vt:lpstr>ROOMS</vt:lpstr>
      <vt:lpstr>bathroom - kopalnica</vt:lpstr>
      <vt:lpstr>toilet - stranišče</vt:lpstr>
      <vt:lpstr>bedroom - spalnica</vt:lpstr>
      <vt:lpstr>cellar – klet </vt:lpstr>
      <vt:lpstr>garage - garaža</vt:lpstr>
      <vt:lpstr>garden - vrt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ROOMS</dc:title>
  <dc:creator>Majda</dc:creator>
  <cp:lastModifiedBy>Majda</cp:lastModifiedBy>
  <cp:revision>7</cp:revision>
  <dcterms:created xsi:type="dcterms:W3CDTF">2017-02-04T10:34:50Z</dcterms:created>
  <dcterms:modified xsi:type="dcterms:W3CDTF">2020-04-01T08:50:21Z</dcterms:modified>
</cp:coreProperties>
</file>