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606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89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31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8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882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746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863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076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63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8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055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56B7D-953C-4DED-948C-304F5A6F3166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7611E-5967-4DB6-B8D1-BF5503EA10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09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AR CENA" panose="02000000000000000000" pitchFamily="2" charset="0"/>
              </a:rPr>
              <a:t>JOBS</a:t>
            </a:r>
            <a:endParaRPr lang="en-GB" dirty="0">
              <a:latin typeface="AR CENA" panose="02000000000000000000" pitchFamily="2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07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 CENA" panose="02000000000000000000" pitchFamily="2" charset="0"/>
              </a:rPr>
              <a:t>a firefighter - </a:t>
            </a:r>
            <a:r>
              <a:rPr lang="en-GB" dirty="0" err="1" smtClean="0">
                <a:latin typeface="AR CENA" panose="02000000000000000000" pitchFamily="2" charset="0"/>
              </a:rPr>
              <a:t>gasilec</a:t>
            </a:r>
            <a:endParaRPr lang="en-GB" dirty="0">
              <a:latin typeface="AR CENA" panose="02000000000000000000" pitchFamily="2" charset="0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1511" y="1725421"/>
            <a:ext cx="5112094" cy="4223823"/>
          </a:xfrm>
        </p:spPr>
      </p:pic>
    </p:spTree>
    <p:extLst>
      <p:ext uri="{BB962C8B-B14F-4D97-AF65-F5344CB8AC3E}">
        <p14:creationId xmlns:p14="http://schemas.microsoft.com/office/powerpoint/2010/main" val="325950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 CENA" panose="02000000000000000000" pitchFamily="2" charset="0"/>
              </a:rPr>
              <a:t>a cook - </a:t>
            </a:r>
            <a:r>
              <a:rPr lang="en-GB" dirty="0" err="1" smtClean="0">
                <a:latin typeface="AR CENA" panose="02000000000000000000" pitchFamily="2" charset="0"/>
              </a:rPr>
              <a:t>kuhar</a:t>
            </a:r>
            <a:endParaRPr lang="en-GB" dirty="0">
              <a:latin typeface="AR CENA" panose="02000000000000000000" pitchFamily="2" charset="0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556" y="1711638"/>
            <a:ext cx="3905955" cy="4282277"/>
          </a:xfrm>
        </p:spPr>
      </p:pic>
    </p:spTree>
    <p:extLst>
      <p:ext uri="{BB962C8B-B14F-4D97-AF65-F5344CB8AC3E}">
        <p14:creationId xmlns:p14="http://schemas.microsoft.com/office/powerpoint/2010/main" val="339478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 CENA" panose="02000000000000000000" pitchFamily="2" charset="0"/>
              </a:rPr>
              <a:t>a teacher - </a:t>
            </a:r>
            <a:r>
              <a:rPr lang="en-GB" dirty="0" err="1" smtClean="0">
                <a:latin typeface="AR CENA" panose="02000000000000000000" pitchFamily="2" charset="0"/>
              </a:rPr>
              <a:t>učitelj</a:t>
            </a:r>
            <a:endParaRPr lang="en-GB" dirty="0">
              <a:latin typeface="AR CENA" panose="02000000000000000000" pitchFamily="2" charset="0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645" y="1825625"/>
            <a:ext cx="6294709" cy="4351338"/>
          </a:xfrm>
        </p:spPr>
      </p:pic>
    </p:spTree>
    <p:extLst>
      <p:ext uri="{BB962C8B-B14F-4D97-AF65-F5344CB8AC3E}">
        <p14:creationId xmlns:p14="http://schemas.microsoft.com/office/powerpoint/2010/main" val="408630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 CENA" panose="02000000000000000000" pitchFamily="2" charset="0"/>
              </a:rPr>
              <a:t>an office worker – </a:t>
            </a:r>
            <a:r>
              <a:rPr lang="en-GB" dirty="0" err="1" smtClean="0">
                <a:latin typeface="AR CENA" panose="02000000000000000000" pitchFamily="2" charset="0"/>
              </a:rPr>
              <a:t>pisarniški</a:t>
            </a:r>
            <a:r>
              <a:rPr lang="en-GB" dirty="0" smtClean="0">
                <a:latin typeface="AR CENA" panose="02000000000000000000" pitchFamily="2" charset="0"/>
              </a:rPr>
              <a:t> </a:t>
            </a:r>
            <a:r>
              <a:rPr lang="en-GB" dirty="0" err="1" smtClean="0">
                <a:latin typeface="AR CENA" panose="02000000000000000000" pitchFamily="2" charset="0"/>
              </a:rPr>
              <a:t>delavec</a:t>
            </a:r>
            <a:endParaRPr lang="en-GB" dirty="0">
              <a:latin typeface="AR CENA" panose="02000000000000000000" pitchFamily="2" charset="0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2875" y="2177256"/>
            <a:ext cx="4286250" cy="364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11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 CENA" panose="02000000000000000000" pitchFamily="2" charset="0"/>
              </a:rPr>
              <a:t>a nurse – (</a:t>
            </a:r>
            <a:r>
              <a:rPr lang="en-GB" dirty="0" err="1" smtClean="0">
                <a:latin typeface="AR CENA" panose="02000000000000000000" pitchFamily="2" charset="0"/>
              </a:rPr>
              <a:t>medicinska</a:t>
            </a:r>
            <a:r>
              <a:rPr lang="en-GB" dirty="0" smtClean="0">
                <a:latin typeface="AR CENA" panose="02000000000000000000" pitchFamily="2" charset="0"/>
              </a:rPr>
              <a:t>) </a:t>
            </a:r>
            <a:r>
              <a:rPr lang="en-GB" dirty="0" err="1" smtClean="0">
                <a:latin typeface="AR CENA" panose="02000000000000000000" pitchFamily="2" charset="0"/>
              </a:rPr>
              <a:t>sestra</a:t>
            </a:r>
            <a:endParaRPr lang="en-GB" dirty="0">
              <a:latin typeface="AR CENA" panose="02000000000000000000" pitchFamily="2" charset="0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1786288"/>
            <a:ext cx="3297299" cy="3993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9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R CENA" panose="02000000000000000000" pitchFamily="2" charset="0"/>
              </a:rPr>
              <a:t>a mechanic - </a:t>
            </a:r>
            <a:r>
              <a:rPr lang="en-GB" dirty="0" err="1" smtClean="0">
                <a:latin typeface="AR CENA" panose="02000000000000000000" pitchFamily="2" charset="0"/>
              </a:rPr>
              <a:t>mehanik</a:t>
            </a:r>
            <a:endParaRPr lang="en-GB" dirty="0">
              <a:latin typeface="AR CENA" panose="02000000000000000000" pitchFamily="2" charset="0"/>
            </a:endParaRPr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766" y="1825625"/>
            <a:ext cx="5468467" cy="4351338"/>
          </a:xfrm>
        </p:spPr>
      </p:pic>
    </p:spTree>
    <p:extLst>
      <p:ext uri="{BB962C8B-B14F-4D97-AF65-F5344CB8AC3E}">
        <p14:creationId xmlns:p14="http://schemas.microsoft.com/office/powerpoint/2010/main" val="4080732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</Words>
  <Application>Microsoft Office PowerPoint</Application>
  <PresentationFormat>Širokozaslonsko</PresentationFormat>
  <Paragraphs>7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 CENA</vt:lpstr>
      <vt:lpstr>Arial</vt:lpstr>
      <vt:lpstr>Calibri</vt:lpstr>
      <vt:lpstr>Calibri Light</vt:lpstr>
      <vt:lpstr>Officeova tema</vt:lpstr>
      <vt:lpstr>JOBS</vt:lpstr>
      <vt:lpstr>a firefighter - gasilec</vt:lpstr>
      <vt:lpstr>a cook - kuhar</vt:lpstr>
      <vt:lpstr>a teacher - učitelj</vt:lpstr>
      <vt:lpstr>an office worker – pisarniški delavec</vt:lpstr>
      <vt:lpstr>a nurse – (medicinska) sestra</vt:lpstr>
      <vt:lpstr>a mechanic - mehanik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JOBS</dc:title>
  <dc:creator>Majda Koudila</dc:creator>
  <cp:lastModifiedBy>Majda</cp:lastModifiedBy>
  <cp:revision>5</cp:revision>
  <dcterms:created xsi:type="dcterms:W3CDTF">2018-04-15T09:04:47Z</dcterms:created>
  <dcterms:modified xsi:type="dcterms:W3CDTF">2020-05-18T12:14:32Z</dcterms:modified>
</cp:coreProperties>
</file>