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6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1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7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747A-E4E3-45A2-9658-0656DBF46571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 V  P R O G R A M </a:t>
            </a:r>
            <a:r>
              <a:rPr lang="en-GB" b="1" dirty="0" err="1"/>
              <a:t>M</a:t>
            </a:r>
            <a:r>
              <a:rPr lang="en-GB" b="1" dirty="0"/>
              <a:t> E 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78" y="3104444"/>
            <a:ext cx="4752621" cy="356446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documentary - </a:t>
            </a:r>
            <a:r>
              <a:rPr lang="en-GB" sz="6000" dirty="0" err="1" smtClean="0"/>
              <a:t>dokumentarec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532" y="2743200"/>
            <a:ext cx="5373511" cy="25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police drama - kriminalka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90" y="1621888"/>
            <a:ext cx="6498047" cy="4332031"/>
          </a:xfrm>
        </p:spPr>
      </p:pic>
    </p:spTree>
    <p:extLst>
      <p:ext uri="{BB962C8B-B14F-4D97-AF65-F5344CB8AC3E}">
        <p14:creationId xmlns:p14="http://schemas.microsoft.com/office/powerpoint/2010/main" val="348654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soap</a:t>
            </a:r>
            <a:r>
              <a:rPr lang="sl-SI" dirty="0" smtClean="0"/>
              <a:t> opera – ‚limonada‘ / telenovela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1494067"/>
            <a:ext cx="5722373" cy="5053781"/>
          </a:xfrm>
        </p:spPr>
      </p:pic>
    </p:spTree>
    <p:extLst>
      <p:ext uri="{BB962C8B-B14F-4D97-AF65-F5344CB8AC3E}">
        <p14:creationId xmlns:p14="http://schemas.microsoft.com/office/powerpoint/2010/main" val="343470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reality</a:t>
            </a:r>
            <a:r>
              <a:rPr lang="sl-SI" dirty="0" smtClean="0"/>
              <a:t> show – resničnostni šov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1604681"/>
            <a:ext cx="7107453" cy="4442158"/>
          </a:xfrm>
        </p:spPr>
      </p:pic>
    </p:spTree>
    <p:extLst>
      <p:ext uri="{BB962C8B-B14F-4D97-AF65-F5344CB8AC3E}">
        <p14:creationId xmlns:p14="http://schemas.microsoft.com/office/powerpoint/2010/main" val="8290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film - film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1994694"/>
            <a:ext cx="4715933" cy="4146462"/>
          </a:xfrm>
        </p:spPr>
      </p:pic>
    </p:spTree>
    <p:extLst>
      <p:ext uri="{BB962C8B-B14F-4D97-AF65-F5344CB8AC3E}">
        <p14:creationId xmlns:p14="http://schemas.microsoft.com/office/powerpoint/2010/main" val="171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cartoon - </a:t>
            </a:r>
            <a:r>
              <a:rPr lang="en-GB" sz="6000" dirty="0" err="1" smtClean="0"/>
              <a:t>risanka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</a:t>
            </a:r>
            <a:r>
              <a:rPr lang="sl-SI" sz="6000" dirty="0" err="1" smtClean="0"/>
              <a:t>quiz</a:t>
            </a:r>
            <a:r>
              <a:rPr lang="en-GB" sz="6000" dirty="0" smtClean="0"/>
              <a:t> show - </a:t>
            </a:r>
            <a:r>
              <a:rPr lang="en-GB" sz="6000" dirty="0" err="1" smtClean="0"/>
              <a:t>kviz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244" y="2256648"/>
            <a:ext cx="6953956" cy="34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dirty="0" smtClean="0"/>
              <a:t>a nature </a:t>
            </a:r>
            <a:r>
              <a:rPr lang="en-GB" sz="4800" dirty="0" smtClean="0"/>
              <a:t>programme – </a:t>
            </a:r>
            <a:r>
              <a:rPr lang="sl-SI" sz="4800" dirty="0" smtClean="0"/>
              <a:t>oddaja</a:t>
            </a:r>
            <a:r>
              <a:rPr lang="en-GB" sz="4800" dirty="0" smtClean="0"/>
              <a:t> o </a:t>
            </a:r>
            <a:r>
              <a:rPr lang="sl-SI" sz="4800" dirty="0" smtClean="0"/>
              <a:t>naravi</a:t>
            </a:r>
            <a:endParaRPr lang="en-GB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1825625"/>
            <a:ext cx="65461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a sports programme – </a:t>
            </a:r>
            <a:r>
              <a:rPr lang="en-GB" sz="4800" dirty="0" err="1" smtClean="0"/>
              <a:t>oddaja</a:t>
            </a:r>
            <a:r>
              <a:rPr lang="en-GB" sz="4800" dirty="0" smtClean="0"/>
              <a:t> o </a:t>
            </a:r>
            <a:r>
              <a:rPr lang="en-GB" sz="4800" dirty="0" err="1" smtClean="0"/>
              <a:t>športu</a:t>
            </a:r>
            <a:endParaRPr lang="en-GB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868" y="2427111"/>
            <a:ext cx="694002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000" dirty="0" err="1" smtClean="0"/>
              <a:t>the</a:t>
            </a:r>
            <a:r>
              <a:rPr lang="sl-SI" sz="6000" dirty="0" smtClean="0"/>
              <a:t> </a:t>
            </a:r>
            <a:r>
              <a:rPr lang="en-GB" sz="6000" dirty="0" smtClean="0"/>
              <a:t>news - novice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chat show – </a:t>
            </a:r>
            <a:r>
              <a:rPr lang="en-GB" sz="6000" dirty="0" err="1" smtClean="0"/>
              <a:t>pogovorna</a:t>
            </a:r>
            <a:r>
              <a:rPr lang="en-GB" sz="6000" dirty="0" smtClean="0"/>
              <a:t> </a:t>
            </a:r>
            <a:r>
              <a:rPr lang="en-GB" sz="6000" dirty="0" err="1" smtClean="0"/>
              <a:t>oddaja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comedy programme - </a:t>
            </a:r>
            <a:r>
              <a:rPr lang="en-GB" sz="6000" dirty="0" err="1" smtClean="0"/>
              <a:t>komedija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422" y="1825625"/>
            <a:ext cx="6483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78</Words>
  <Application>Microsoft Office PowerPoint</Application>
  <PresentationFormat>Širokozaslonsko</PresentationFormat>
  <Paragraphs>13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T V  P R O G R A M M E S </vt:lpstr>
      <vt:lpstr>a film - film</vt:lpstr>
      <vt:lpstr>a cartoon - risanka</vt:lpstr>
      <vt:lpstr>a quiz show - kviz</vt:lpstr>
      <vt:lpstr>a nature programme – oddaja o naravi</vt:lpstr>
      <vt:lpstr>a sports programme – oddaja o športu</vt:lpstr>
      <vt:lpstr>the news - novice</vt:lpstr>
      <vt:lpstr>a chat show – pogovorna oddaja</vt:lpstr>
      <vt:lpstr>a comedy programme - komedija</vt:lpstr>
      <vt:lpstr>a documentary - dokumentarec</vt:lpstr>
      <vt:lpstr>a police drama - kriminalka</vt:lpstr>
      <vt:lpstr>a soap opera – ‚limonada‘ / telenovela</vt:lpstr>
      <vt:lpstr>a reality show – resničnostni šov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V  P R O G R A M M E S</dc:title>
  <dc:creator>Majda Koudila</dc:creator>
  <cp:lastModifiedBy>Majda</cp:lastModifiedBy>
  <cp:revision>7</cp:revision>
  <dcterms:created xsi:type="dcterms:W3CDTF">2019-03-17T10:59:37Z</dcterms:created>
  <dcterms:modified xsi:type="dcterms:W3CDTF">2020-05-18T07:52:27Z</dcterms:modified>
</cp:coreProperties>
</file>