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F35-2F12-4238-B8D9-608AF7D56BFA}" type="datetimeFigureOut">
              <a:rPr lang="sl-SI" smtClean="0"/>
              <a:t>14.3.2016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BA92-4768-439F-B273-84680B017D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707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F35-2F12-4238-B8D9-608AF7D56BFA}" type="datetimeFigureOut">
              <a:rPr lang="sl-SI" smtClean="0"/>
              <a:t>14.3.2016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BA92-4768-439F-B273-84680B017D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928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F35-2F12-4238-B8D9-608AF7D56BFA}" type="datetimeFigureOut">
              <a:rPr lang="sl-SI" smtClean="0"/>
              <a:t>14.3.2016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BA92-4768-439F-B273-84680B017D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012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F35-2F12-4238-B8D9-608AF7D56BFA}" type="datetimeFigureOut">
              <a:rPr lang="sl-SI" smtClean="0"/>
              <a:t>14.3.2016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BA92-4768-439F-B273-84680B017D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62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F35-2F12-4238-B8D9-608AF7D56BFA}" type="datetimeFigureOut">
              <a:rPr lang="sl-SI" smtClean="0"/>
              <a:t>14.3.2016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BA92-4768-439F-B273-84680B017D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168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F35-2F12-4238-B8D9-608AF7D56BFA}" type="datetimeFigureOut">
              <a:rPr lang="sl-SI" smtClean="0"/>
              <a:t>14.3.2016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BA92-4768-439F-B273-84680B017D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44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F35-2F12-4238-B8D9-608AF7D56BFA}" type="datetimeFigureOut">
              <a:rPr lang="sl-SI" smtClean="0"/>
              <a:t>14.3.2016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BA92-4768-439F-B273-84680B017D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728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F35-2F12-4238-B8D9-608AF7D56BFA}" type="datetimeFigureOut">
              <a:rPr lang="sl-SI" smtClean="0"/>
              <a:t>14.3.2016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BA92-4768-439F-B273-84680B017D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135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F35-2F12-4238-B8D9-608AF7D56BFA}" type="datetimeFigureOut">
              <a:rPr lang="sl-SI" smtClean="0"/>
              <a:t>14.3.2016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BA92-4768-439F-B273-84680B017D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135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F35-2F12-4238-B8D9-608AF7D56BFA}" type="datetimeFigureOut">
              <a:rPr lang="sl-SI" smtClean="0"/>
              <a:t>14.3.2016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BA92-4768-439F-B273-84680B017D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403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F35-2F12-4238-B8D9-608AF7D56BFA}" type="datetimeFigureOut">
              <a:rPr lang="sl-SI" smtClean="0"/>
              <a:t>14.3.2016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BA92-4768-439F-B273-84680B017D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599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0AF35-2F12-4238-B8D9-608AF7D56BFA}" type="datetimeFigureOut">
              <a:rPr lang="sl-SI" smtClean="0"/>
              <a:t>14.3.2016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4BA92-4768-439F-B273-84680B017D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231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THE UNITED KINGDOM OF GREAT BRITAIN AND NORTHERN IRELAND</a:t>
            </a:r>
            <a:endParaRPr lang="sl-SI" dirty="0"/>
          </a:p>
        </p:txBody>
      </p:sp>
      <p:pic>
        <p:nvPicPr>
          <p:cNvPr id="6" name="Ograda vsebine 5" descr="http://www.statesmansyearbook.com/title_image?id=maps_gb.ma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600400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540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EDINBURGH –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capital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Scotland</a:t>
            </a:r>
            <a:endParaRPr lang="sl-SI" dirty="0"/>
          </a:p>
        </p:txBody>
      </p:sp>
      <p:pic>
        <p:nvPicPr>
          <p:cNvPr id="4" name="Ograda vsebine 3" descr="http://heartbritain.com/wp-content/uploads/2015/08/Edinburgh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58" y="1600200"/>
            <a:ext cx="676088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115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BEN NEVIS – THE HIGHEST MOUNTAIN (1343m)</a:t>
            </a:r>
            <a:endParaRPr lang="sl-SI" dirty="0"/>
          </a:p>
        </p:txBody>
      </p:sp>
      <p:pic>
        <p:nvPicPr>
          <p:cNvPr id="4" name="Ograda vsebine 3" descr="http://www.welcometoscotland.com/blog/wp-content/uploads/2013/09/Ben-Nevi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211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LOCH NESS (226m </a:t>
            </a:r>
            <a:r>
              <a:rPr lang="sl-SI" dirty="0" err="1" smtClean="0"/>
              <a:t>deep</a:t>
            </a:r>
            <a:r>
              <a:rPr lang="sl-SI" dirty="0" smtClean="0"/>
              <a:t>)</a:t>
            </a:r>
            <a:endParaRPr lang="sl-SI" dirty="0"/>
          </a:p>
        </p:txBody>
      </p:sp>
      <p:pic>
        <p:nvPicPr>
          <p:cNvPr id="4" name="Ograda vsebine 3" descr="https://soffk7.files.wordpress.com/2013/04/castle-from-lak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198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NESSIE – a </a:t>
            </a:r>
            <a:r>
              <a:rPr lang="sl-SI" dirty="0" err="1" smtClean="0"/>
              <a:t>monster</a:t>
            </a:r>
            <a:r>
              <a:rPr lang="sl-SI" dirty="0" smtClean="0"/>
              <a:t> in </a:t>
            </a:r>
            <a:r>
              <a:rPr lang="sl-SI" dirty="0" err="1" smtClean="0"/>
              <a:t>Loch</a:t>
            </a:r>
            <a:r>
              <a:rPr lang="sl-SI" dirty="0" smtClean="0"/>
              <a:t> </a:t>
            </a:r>
            <a:r>
              <a:rPr lang="sl-SI" dirty="0" err="1" smtClean="0"/>
              <a:t>Ness</a:t>
            </a:r>
            <a:endParaRPr lang="sl-SI" dirty="0"/>
          </a:p>
        </p:txBody>
      </p:sp>
      <p:pic>
        <p:nvPicPr>
          <p:cNvPr id="4" name="Ograda vsebine 3" descr="http://www.coasttocoastam.com/cimages/var/ezwebin_site/storage/images/coast-to-coast/repository/thumbnails/nessie/866356-1-eng-US/Nessi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28" y="1600200"/>
            <a:ext cx="803634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988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WALES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4" name="Ograda vsebine 3" descr="https://www.ou.org/life/files/Wale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272808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344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CARDIFF –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capital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Wales</a:t>
            </a:r>
            <a:endParaRPr lang="sl-SI" dirty="0"/>
          </a:p>
        </p:txBody>
      </p:sp>
      <p:pic>
        <p:nvPicPr>
          <p:cNvPr id="6" name="Ograda vsebine 5" descr="http://webmedia.jcu.edu/wordpress101/files/2015/07/Cardiff-Co-03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786731"/>
            <a:ext cx="6350000" cy="415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083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NORTHERN IRELAND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4" name="Ograda vsebine 3" descr="http://www.traveltourismblog.com/images/Northern%20Ireland%20rock%20beache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45" y="1600200"/>
            <a:ext cx="7235109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846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BELFAST –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capital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Northern</a:t>
            </a:r>
            <a:r>
              <a:rPr lang="sl-SI" dirty="0" smtClean="0"/>
              <a:t> </a:t>
            </a:r>
            <a:r>
              <a:rPr lang="sl-SI" dirty="0" err="1" smtClean="0"/>
              <a:t>Ireland</a:t>
            </a:r>
            <a:endParaRPr lang="sl-SI" dirty="0"/>
          </a:p>
        </p:txBody>
      </p:sp>
      <p:pic>
        <p:nvPicPr>
          <p:cNvPr id="4" name="Ograda vsebine 3" descr="http://www.worldbestrooms.com/blog/wp-content/uploads/2014/12/belfast_roomsin_world-best-room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46" y="1600200"/>
            <a:ext cx="700750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44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8000" b="1" dirty="0" smtClean="0">
                <a:solidFill>
                  <a:srgbClr val="FF0000"/>
                </a:solidFill>
              </a:rPr>
              <a:t>THE UK</a:t>
            </a:r>
            <a:endParaRPr lang="sl-SI" sz="8000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5400" b="1" dirty="0" smtClean="0"/>
              <a:t>ENGLAND</a:t>
            </a:r>
          </a:p>
          <a:p>
            <a:r>
              <a:rPr lang="sl-SI" sz="5400" b="1" dirty="0" smtClean="0"/>
              <a:t>SCOTLAND</a:t>
            </a:r>
          </a:p>
          <a:p>
            <a:r>
              <a:rPr lang="sl-SI" sz="5400" b="1" dirty="0" smtClean="0"/>
              <a:t>WALES</a:t>
            </a:r>
          </a:p>
          <a:p>
            <a:r>
              <a:rPr lang="sl-SI" sz="5400" b="1" dirty="0" smtClean="0"/>
              <a:t>NORTHERN IRELAND</a:t>
            </a:r>
            <a:endParaRPr lang="sl-SI" sz="5400" b="1" dirty="0"/>
          </a:p>
        </p:txBody>
      </p:sp>
    </p:spTree>
    <p:extLst>
      <p:ext uri="{BB962C8B-B14F-4D97-AF65-F5344CB8AC3E}">
        <p14:creationId xmlns:p14="http://schemas.microsoft.com/office/powerpoint/2010/main" val="322883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ENGLAND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4" name="Ograda vsebine 3" descr="https://www.apistudyabroad.com/wp-content/uploads/2011/03/study_abroad_api_england_0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441"/>
            <a:ext cx="7315200" cy="1935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8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LONDON –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capital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UK</a:t>
            </a:r>
            <a:endParaRPr lang="sl-SI" dirty="0"/>
          </a:p>
        </p:txBody>
      </p:sp>
      <p:pic>
        <p:nvPicPr>
          <p:cNvPr id="4" name="Ograda vsebine 3" descr="http://cdn.ek.aero/english/images/London-1_tcm233-211184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33670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51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TOWER BRIDGE</a:t>
            </a:r>
            <a:endParaRPr lang="sl-SI" dirty="0"/>
          </a:p>
        </p:txBody>
      </p:sp>
      <p:pic>
        <p:nvPicPr>
          <p:cNvPr id="4" name="Ograda vsebine 3" descr="http://blog.museumoflondon.org.uk/wp-content/uploads/2014/07/Tower-Bridge-raised-blo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69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THE THAMES</a:t>
            </a:r>
            <a:endParaRPr lang="sl-SI" dirty="0"/>
          </a:p>
        </p:txBody>
      </p:sp>
      <p:pic>
        <p:nvPicPr>
          <p:cNvPr id="4" name="Ograda vsebine 3" descr="http://www.scattering-ashes.co.uk/wp-content/uploads/2013/03/river-thame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25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THE CHANNEL TUNNEL (50km </a:t>
            </a:r>
            <a:r>
              <a:rPr lang="sl-SI" dirty="0" err="1" smtClean="0"/>
              <a:t>long</a:t>
            </a:r>
            <a:r>
              <a:rPr lang="sl-SI" dirty="0" smtClean="0"/>
              <a:t>)</a:t>
            </a:r>
            <a:endParaRPr lang="sl-SI" dirty="0"/>
          </a:p>
        </p:txBody>
      </p:sp>
      <p:pic>
        <p:nvPicPr>
          <p:cNvPr id="4" name="Ograda vsebine 3" descr="http://www.eurotunnelgroup.com/uploadedImages/assets-uk/Tunnel-Infrastructure/Infrastructure/The-Channel-Tunnel/The%20Channel%20Tunnel%20pic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132856"/>
            <a:ext cx="4104456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grada vsebine 5" descr="http://www.bestourism.com/img/items/big/1185/The-Channel-Tunnel-in-Europe_Inside-the-Channel-Tunnel_4374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966592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17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THE ISLE OF WIGHT</a:t>
            </a:r>
            <a:endParaRPr lang="sl-SI" dirty="0"/>
          </a:p>
        </p:txBody>
      </p:sp>
      <p:pic>
        <p:nvPicPr>
          <p:cNvPr id="6" name="Slika 5" descr="http://wightpod.co.uk/wp-content/uploads/2013/08/Ventnor-010813-02-low-res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96744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16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SCOTLAND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4" name="Ograda vsebine 3" descr="http://2.bp.blogspot.com/-K3hbUfRjTko/TsCcz_eQMKI/AAAAAAAABj0/zC3NLJpDlxs/s1600/Scotland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26469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625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84</Words>
  <Application>Microsoft Office PowerPoint</Application>
  <PresentationFormat>Diaprojekcija na zaslonu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18" baseType="lpstr">
      <vt:lpstr>Officeova tema</vt:lpstr>
      <vt:lpstr>THE UNITED KINGDOM OF GREAT BRITAIN AND NORTHERN IRELAND</vt:lpstr>
      <vt:lpstr>THE UK</vt:lpstr>
      <vt:lpstr>ENGLAND</vt:lpstr>
      <vt:lpstr>LONDON – the capital of the UK</vt:lpstr>
      <vt:lpstr>TOWER BRIDGE</vt:lpstr>
      <vt:lpstr>THE THAMES</vt:lpstr>
      <vt:lpstr>THE CHANNEL TUNNEL (50km long)</vt:lpstr>
      <vt:lpstr>THE ISLE OF WIGHT</vt:lpstr>
      <vt:lpstr>SCOTLAND</vt:lpstr>
      <vt:lpstr>EDINBURGH – the capital of Scotland</vt:lpstr>
      <vt:lpstr>BEN NEVIS – THE HIGHEST MOUNTAIN (1343m)</vt:lpstr>
      <vt:lpstr>LOCH NESS (226m deep)</vt:lpstr>
      <vt:lpstr>NESSIE – a monster in Loch Ness</vt:lpstr>
      <vt:lpstr>WALES</vt:lpstr>
      <vt:lpstr>CARDIFF – the capital of Wales</vt:lpstr>
      <vt:lpstr>NORTHERN IRELAND</vt:lpstr>
      <vt:lpstr>BELFAST – the capital of Northern Ireland</vt:lpstr>
    </vt:vector>
  </TitlesOfParts>
  <Company>Ministrstvo za Šolstvo in Šport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KINGDOM OF GREAT BRITAIN AND NORTHERN IRELAND</dc:title>
  <dc:creator>Uporabnik</dc:creator>
  <cp:lastModifiedBy>Uporabnik</cp:lastModifiedBy>
  <cp:revision>4</cp:revision>
  <dcterms:created xsi:type="dcterms:W3CDTF">2016-03-14T08:29:29Z</dcterms:created>
  <dcterms:modified xsi:type="dcterms:W3CDTF">2016-03-14T09:07:56Z</dcterms:modified>
</cp:coreProperties>
</file>