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83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127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176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00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8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7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318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9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28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72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74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6DA2-64EB-4CD7-B10D-D206B94FAEE9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2152-4342-4912-88EA-DC3DC45ED1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369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WHAT DO THEY LOOK LIKE?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(Kako izgledajo?)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36938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0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FAIR HAIR – svetli lasje</a:t>
            </a:r>
            <a:endParaRPr lang="sl-SI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60" y="1600200"/>
            <a:ext cx="30122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86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BROWN EYES – rjave oči</a:t>
            </a:r>
            <a:endParaRPr lang="sl-SI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58256"/>
            <a:ext cx="6096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3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BLUE EYES – modre oči</a:t>
            </a:r>
            <a:endParaRPr lang="sl-SI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777206"/>
            <a:ext cx="74295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25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GREEN EYES – zelene oči</a:t>
            </a:r>
            <a:endParaRPr lang="sl-SI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7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GLASSES - očala</a:t>
            </a:r>
            <a:endParaRPr lang="sl-SI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96306"/>
            <a:ext cx="6191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5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MOUSTACHE – brki </a:t>
            </a:r>
            <a:endParaRPr lang="sl-SI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3" y="1556792"/>
            <a:ext cx="764633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04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BEARD - brada</a:t>
            </a:r>
            <a:endParaRPr lang="sl-SI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59548"/>
            <a:ext cx="3672408" cy="55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95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TALL - visok</a:t>
            </a:r>
            <a:endParaRPr lang="sl-SI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024" y="1600200"/>
            <a:ext cx="33039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SHORT – kratek / majhen</a:t>
            </a:r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75" y="1600200"/>
            <a:ext cx="58238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84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FAT - debel</a:t>
            </a:r>
            <a:endParaRPr lang="sl-SI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0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SLIM – vitek / vitka</a:t>
            </a:r>
            <a:endParaRPr lang="sl-S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03" y="1340768"/>
            <a:ext cx="475252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41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LONG HAIR – dolgi lasje</a:t>
            </a:r>
            <a:endParaRPr lang="sl-S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7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SHORT HAIR – kratki lasje</a:t>
            </a:r>
            <a:endParaRPr lang="sl-S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16920"/>
            <a:ext cx="3382870" cy="47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82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BALD - plešast</a:t>
            </a:r>
            <a:endParaRPr lang="sl-S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06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DARK HAIR – temni lasje</a:t>
            </a:r>
            <a:endParaRPr lang="sl-SI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92" y="1600200"/>
            <a:ext cx="3787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61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71</Words>
  <Application>Microsoft Office PowerPoint</Application>
  <PresentationFormat>Diaprojekcija na zaslonu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Officeova tema</vt:lpstr>
      <vt:lpstr>WHAT DO THEY LOOK LIKE? (Kako izgledajo?)</vt:lpstr>
      <vt:lpstr>TALL - visok</vt:lpstr>
      <vt:lpstr>SHORT – kratek / majhen</vt:lpstr>
      <vt:lpstr>FAT - debel</vt:lpstr>
      <vt:lpstr>SLIM – vitek / vitka</vt:lpstr>
      <vt:lpstr>LONG HAIR – dolgi lasje</vt:lpstr>
      <vt:lpstr>SHORT HAIR – kratki lasje</vt:lpstr>
      <vt:lpstr>BALD - plešast</vt:lpstr>
      <vt:lpstr>DARK HAIR – temni lasje</vt:lpstr>
      <vt:lpstr>FAIR HAIR – svetli lasje</vt:lpstr>
      <vt:lpstr>BROWN EYES – rjave oči</vt:lpstr>
      <vt:lpstr>BLUE EYES – modre oči</vt:lpstr>
      <vt:lpstr>GREEN EYES – zelene oči</vt:lpstr>
      <vt:lpstr>GLASSES - očala</vt:lpstr>
      <vt:lpstr>A MOUSTACHE – brki </vt:lpstr>
      <vt:lpstr>A BEARD - brada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THEY LOOK LIKE?</dc:title>
  <dc:creator>sola</dc:creator>
  <cp:lastModifiedBy>Majda</cp:lastModifiedBy>
  <cp:revision>5</cp:revision>
  <dcterms:created xsi:type="dcterms:W3CDTF">2018-05-17T05:44:51Z</dcterms:created>
  <dcterms:modified xsi:type="dcterms:W3CDTF">2020-05-24T14:08:18Z</dcterms:modified>
</cp:coreProperties>
</file>