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8" r:id="rId4"/>
    <p:sldId id="272" r:id="rId5"/>
    <p:sldId id="276" r:id="rId6"/>
    <p:sldId id="260" r:id="rId7"/>
    <p:sldId id="279" r:id="rId8"/>
    <p:sldId id="280" r:id="rId9"/>
    <p:sldId id="283" r:id="rId10"/>
    <p:sldId id="277" r:id="rId11"/>
    <p:sldId id="275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A2B8-5DE2-4E5D-B402-34D3EB770DDD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3E06-6A6D-47F0-B8D1-3D16CFAD9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78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A2B8-5DE2-4E5D-B402-34D3EB770DDD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3E06-6A6D-47F0-B8D1-3D16CFAD9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367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A2B8-5DE2-4E5D-B402-34D3EB770DDD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3E06-6A6D-47F0-B8D1-3D16CFAD9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61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A2B8-5DE2-4E5D-B402-34D3EB770DDD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3E06-6A6D-47F0-B8D1-3D16CFAD9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499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A2B8-5DE2-4E5D-B402-34D3EB770DDD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3E06-6A6D-47F0-B8D1-3D16CFAD9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426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A2B8-5DE2-4E5D-B402-34D3EB770DDD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3E06-6A6D-47F0-B8D1-3D16CFAD9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294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A2B8-5DE2-4E5D-B402-34D3EB770DDD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3E06-6A6D-47F0-B8D1-3D16CFAD9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74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A2B8-5DE2-4E5D-B402-34D3EB770DDD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3E06-6A6D-47F0-B8D1-3D16CFAD9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672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A2B8-5DE2-4E5D-B402-34D3EB770DDD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3E06-6A6D-47F0-B8D1-3D16CFAD9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152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A2B8-5DE2-4E5D-B402-34D3EB770DDD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3E06-6A6D-47F0-B8D1-3D16CFAD9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38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A2B8-5DE2-4E5D-B402-34D3EB770DDD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3E06-6A6D-47F0-B8D1-3D16CFAD9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835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2A2B8-5DE2-4E5D-B402-34D3EB770DDD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3E06-6A6D-47F0-B8D1-3D16CFAD914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404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WHAT‘S THE WEATHER LIKE?</a:t>
            </a:r>
            <a:br>
              <a:rPr lang="sl-SI" altLang="sl-SI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sl-SI" altLang="sl-SI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(Kakšno je vreme?)</a:t>
            </a:r>
          </a:p>
        </p:txBody>
      </p:sp>
      <p:pic>
        <p:nvPicPr>
          <p:cNvPr id="2" name="Označba mesta vsebine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8982" y="2067339"/>
            <a:ext cx="7392756" cy="417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0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IT‘S HOT. Vroče je.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1314" y="1619250"/>
            <a:ext cx="3673475" cy="4768850"/>
          </a:xfrm>
          <a:noFill/>
        </p:spPr>
      </p:pic>
    </p:spTree>
    <p:extLst>
      <p:ext uri="{BB962C8B-B14F-4D97-AF65-F5344CB8AC3E}">
        <p14:creationId xmlns:p14="http://schemas.microsoft.com/office/powerpoint/2010/main" val="221479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IT‘S WARM. Toplo je.</a:t>
            </a: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1" y="1966914"/>
            <a:ext cx="6048375" cy="3983037"/>
          </a:xfrm>
          <a:noFill/>
        </p:spPr>
      </p:pic>
    </p:spTree>
    <p:extLst>
      <p:ext uri="{BB962C8B-B14F-4D97-AF65-F5344CB8AC3E}">
        <p14:creationId xmlns:p14="http://schemas.microsoft.com/office/powerpoint/2010/main" val="22455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AUTUMN - Jesen</a:t>
            </a:r>
          </a:p>
        </p:txBody>
      </p:sp>
      <p:sp>
        <p:nvSpPr>
          <p:cNvPr id="4099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 smtClean="0"/>
          </a:p>
          <a:p>
            <a:endParaRPr lang="sl-SI" altLang="sl-SI" smtClean="0"/>
          </a:p>
          <a:p>
            <a:endParaRPr lang="sl-SI" altLang="sl-SI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9" y="1900239"/>
            <a:ext cx="66770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32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WINTER - Zima</a:t>
            </a:r>
            <a:endParaRPr lang="sl-SI" altLang="sl-SI" sz="4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8739" y="1557339"/>
            <a:ext cx="7113587" cy="4535487"/>
          </a:xfrm>
          <a:noFill/>
        </p:spPr>
      </p:pic>
    </p:spTree>
    <p:extLst>
      <p:ext uri="{BB962C8B-B14F-4D97-AF65-F5344CB8AC3E}">
        <p14:creationId xmlns:p14="http://schemas.microsoft.com/office/powerpoint/2010/main" val="287707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SPRING</a:t>
            </a:r>
            <a:r>
              <a:rPr lang="sl-SI" altLang="sl-SI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l-SI" altLang="sl-SI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Pomlad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5913" y="1628775"/>
            <a:ext cx="6286500" cy="4167188"/>
          </a:xfrm>
          <a:noFill/>
        </p:spPr>
      </p:pic>
    </p:spTree>
    <p:extLst>
      <p:ext uri="{BB962C8B-B14F-4D97-AF65-F5344CB8AC3E}">
        <p14:creationId xmlns:p14="http://schemas.microsoft.com/office/powerpoint/2010/main" val="125670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SUMMER</a:t>
            </a:r>
            <a:r>
              <a:rPr lang="sl-SI" altLang="sl-SI" dirty="0">
                <a:solidFill>
                  <a:srgbClr val="0099FF"/>
                </a:solidFill>
                <a:latin typeface="Comic Sans MS" panose="030F0702030302020204" pitchFamily="66" charset="0"/>
              </a:rPr>
              <a:t> </a:t>
            </a:r>
            <a:r>
              <a:rPr lang="sl-SI" altLang="sl-SI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- Poletje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6275" y="1628775"/>
            <a:ext cx="5868988" cy="4387850"/>
          </a:xfrm>
          <a:noFill/>
        </p:spPr>
      </p:pic>
    </p:spTree>
    <p:extLst>
      <p:ext uri="{BB962C8B-B14F-4D97-AF65-F5344CB8AC3E}">
        <p14:creationId xmlns:p14="http://schemas.microsoft.com/office/powerpoint/2010/main" val="215115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IT‘S RAINING. Dežuje.</a:t>
            </a:r>
            <a:endParaRPr lang="sl-SI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Označba mesta vsebin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IT‘S WET. Mokro je.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</p:spTree>
    <p:extLst>
      <p:ext uri="{BB962C8B-B14F-4D97-AF65-F5344CB8AC3E}">
        <p14:creationId xmlns:p14="http://schemas.microsoft.com/office/powerpoint/2010/main" val="57335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IT‘S CLOUDY. Oblačno je.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7599" y="1397998"/>
            <a:ext cx="7253137" cy="50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4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IT‘S PARTLY CLOUDY. Je delno oblačno.</a:t>
            </a:r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4300" y="1417724"/>
            <a:ext cx="6807382" cy="51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3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54</Words>
  <Application>Microsoft Office PowerPoint</Application>
  <PresentationFormat>Širokozaslonsko</PresentationFormat>
  <Paragraphs>12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Officeova tema</vt:lpstr>
      <vt:lpstr>WHAT‘S THE WEATHER LIKE? (Kakšno je vreme?)</vt:lpstr>
      <vt:lpstr>AUTUMN - Jesen</vt:lpstr>
      <vt:lpstr>WINTER - Zima</vt:lpstr>
      <vt:lpstr>SPRING - Pomlad</vt:lpstr>
      <vt:lpstr>SUMMER - Poletje</vt:lpstr>
      <vt:lpstr>IT‘S RAINING. Dežuje.</vt:lpstr>
      <vt:lpstr>IT‘S WET. Mokro je.</vt:lpstr>
      <vt:lpstr>IT‘S CLOUDY. Oblačno je.</vt:lpstr>
      <vt:lpstr>IT‘S PARTLY CLOUDY. Je delno oblačno.</vt:lpstr>
      <vt:lpstr>IT‘S HOT. Vroče je.</vt:lpstr>
      <vt:lpstr>IT‘S WARM. Toplo je.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WHAT‘S THE TIME?</dc:title>
  <dc:creator>petra</dc:creator>
  <cp:lastModifiedBy>Majda</cp:lastModifiedBy>
  <cp:revision>7</cp:revision>
  <dcterms:created xsi:type="dcterms:W3CDTF">2017-05-19T10:15:02Z</dcterms:created>
  <dcterms:modified xsi:type="dcterms:W3CDTF">2020-03-26T11:42:29Z</dcterms:modified>
</cp:coreProperties>
</file>