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81" r:id="rId4"/>
    <p:sldId id="278" r:id="rId5"/>
    <p:sldId id="264" r:id="rId6"/>
    <p:sldId id="270" r:id="rId7"/>
    <p:sldId id="273" r:id="rId8"/>
    <p:sldId id="282" r:id="rId9"/>
    <p:sldId id="262" r:id="rId10"/>
    <p:sldId id="263" r:id="rId11"/>
    <p:sldId id="265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2B8-5DE2-4E5D-B402-34D3EB770DD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E06-6A6D-47F0-B8D1-3D16CFAD9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78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2B8-5DE2-4E5D-B402-34D3EB770DD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E06-6A6D-47F0-B8D1-3D16CFAD9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367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2B8-5DE2-4E5D-B402-34D3EB770DD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E06-6A6D-47F0-B8D1-3D16CFAD9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61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2B8-5DE2-4E5D-B402-34D3EB770DD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E06-6A6D-47F0-B8D1-3D16CFAD9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499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2B8-5DE2-4E5D-B402-34D3EB770DD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E06-6A6D-47F0-B8D1-3D16CFAD9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426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2B8-5DE2-4E5D-B402-34D3EB770DD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E06-6A6D-47F0-B8D1-3D16CFAD9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294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2B8-5DE2-4E5D-B402-34D3EB770DD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E06-6A6D-47F0-B8D1-3D16CFAD9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74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2B8-5DE2-4E5D-B402-34D3EB770DD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E06-6A6D-47F0-B8D1-3D16CFAD9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672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2B8-5DE2-4E5D-B402-34D3EB770DD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E06-6A6D-47F0-B8D1-3D16CFAD9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152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2B8-5DE2-4E5D-B402-34D3EB770DD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E06-6A6D-47F0-B8D1-3D16CFAD9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38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2B8-5DE2-4E5D-B402-34D3EB770DD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E06-6A6D-47F0-B8D1-3D16CFAD9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835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2A2B8-5DE2-4E5D-B402-34D3EB770DD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3E06-6A6D-47F0-B8D1-3D16CFAD9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404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WHAT‘S THE WEATHER LIKE?</a:t>
            </a:r>
            <a:br>
              <a:rPr lang="sl-SI" altLang="sl-SI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sl-SI" altLang="sl-SI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(Kakšno je vreme?)</a:t>
            </a:r>
          </a:p>
        </p:txBody>
      </p:sp>
      <p:pic>
        <p:nvPicPr>
          <p:cNvPr id="2" name="Označba mesta vsebin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8982" y="2067339"/>
            <a:ext cx="7392756" cy="417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IT‘S CHILLY OUTSIDE. </a:t>
            </a:r>
            <a:br>
              <a:rPr lang="sl-SI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Zunaj je hladno.</a:t>
            </a:r>
            <a:endParaRPr lang="sl-SI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2501106"/>
            <a:ext cx="5334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IT‘S STORMY. Nevihtno je.</a:t>
            </a:r>
            <a:endParaRPr lang="sl-SI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sl-SI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IT‘S COLD. Mrzlo je.</a:t>
            </a:r>
            <a:endParaRPr lang="sl-SI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7764" y="1412875"/>
            <a:ext cx="4352925" cy="4895850"/>
          </a:xfrm>
          <a:noFill/>
        </p:spPr>
      </p:pic>
    </p:spTree>
    <p:extLst>
      <p:ext uri="{BB962C8B-B14F-4D97-AF65-F5344CB8AC3E}">
        <p14:creationId xmlns:p14="http://schemas.microsoft.com/office/powerpoint/2010/main" val="40798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IT‘S COOL. Hladno je.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470" y="1690688"/>
            <a:ext cx="8041799" cy="47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IT‘S SUNNY. Sončno je.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8" y="1517651"/>
            <a:ext cx="6462712" cy="4575175"/>
          </a:xfrm>
          <a:noFill/>
        </p:spPr>
      </p:pic>
    </p:spTree>
    <p:extLst>
      <p:ext uri="{BB962C8B-B14F-4D97-AF65-F5344CB8AC3E}">
        <p14:creationId xmlns:p14="http://schemas.microsoft.com/office/powerpoint/2010/main" val="26368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IT‘S WINDY. Vetrovno je.</a:t>
            </a:r>
            <a:endParaRPr lang="sl-SI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0" y="1387475"/>
            <a:ext cx="6192838" cy="5068888"/>
          </a:xfrm>
          <a:noFill/>
        </p:spPr>
      </p:pic>
    </p:spTree>
    <p:extLst>
      <p:ext uri="{BB962C8B-B14F-4D97-AF65-F5344CB8AC3E}">
        <p14:creationId xmlns:p14="http://schemas.microsoft.com/office/powerpoint/2010/main" val="22340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IT‘S SNOWING. Sneži.</a:t>
            </a:r>
            <a:endParaRPr lang="sl-SI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8164" y="1600201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5394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IT‘S DRY. Suho je.</a:t>
            </a: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65" y="1825625"/>
            <a:ext cx="7737070" cy="4351338"/>
          </a:xfrm>
        </p:spPr>
      </p:pic>
    </p:spTree>
    <p:extLst>
      <p:ext uri="{BB962C8B-B14F-4D97-AF65-F5344CB8AC3E}">
        <p14:creationId xmlns:p14="http://schemas.microsoft.com/office/powerpoint/2010/main" val="36044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IT‘S FINE. Prijetno je.</a:t>
            </a:r>
            <a:endParaRPr lang="sl-SI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9999" y="1334294"/>
            <a:ext cx="6772275" cy="5079206"/>
          </a:xfrm>
          <a:noFill/>
        </p:spPr>
      </p:pic>
    </p:spTree>
    <p:extLst>
      <p:ext uri="{BB962C8B-B14F-4D97-AF65-F5344CB8AC3E}">
        <p14:creationId xmlns:p14="http://schemas.microsoft.com/office/powerpoint/2010/main" val="16434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IT‘S FOGGY. Megleno je.</a:t>
            </a:r>
            <a:endParaRPr lang="sl-SI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6276" y="1700214"/>
            <a:ext cx="5629275" cy="4427537"/>
          </a:xfrm>
          <a:noFill/>
        </p:spPr>
      </p:pic>
    </p:spTree>
    <p:extLst>
      <p:ext uri="{BB962C8B-B14F-4D97-AF65-F5344CB8AC3E}">
        <p14:creationId xmlns:p14="http://schemas.microsoft.com/office/powerpoint/2010/main" val="294030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62</Words>
  <Application>Microsoft Office PowerPoint</Application>
  <PresentationFormat>Širokozaslonsko</PresentationFormat>
  <Paragraphs>11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Officeova tema</vt:lpstr>
      <vt:lpstr>WHAT‘S THE WEATHER LIKE? (Kakšno je vreme?)</vt:lpstr>
      <vt:lpstr>IT‘S COLD. Mrzlo je.</vt:lpstr>
      <vt:lpstr>IT‘S COOL. Hladno je.</vt:lpstr>
      <vt:lpstr>IT‘S SUNNY. Sončno je.</vt:lpstr>
      <vt:lpstr>IT‘S WINDY. Vetrovno je.</vt:lpstr>
      <vt:lpstr>IT‘S SNOWING. Sneži.</vt:lpstr>
      <vt:lpstr>IT‘S DRY. Suho je.</vt:lpstr>
      <vt:lpstr>IT‘S FINE. Prijetno je.</vt:lpstr>
      <vt:lpstr>IT‘S FOGGY. Megleno je.</vt:lpstr>
      <vt:lpstr>IT‘S CHILLY OUTSIDE.  Zunaj je hladno.</vt:lpstr>
      <vt:lpstr>IT‘S STORMY. Nevihtno je.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WHAT‘S THE TIME?</dc:title>
  <dc:creator>petra</dc:creator>
  <cp:lastModifiedBy>Majda</cp:lastModifiedBy>
  <cp:revision>7</cp:revision>
  <dcterms:created xsi:type="dcterms:W3CDTF">2017-05-19T10:15:02Z</dcterms:created>
  <dcterms:modified xsi:type="dcterms:W3CDTF">2020-03-26T11:44:56Z</dcterms:modified>
</cp:coreProperties>
</file>