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Uredite slog podnaslova matrice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85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478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8853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66110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1405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0457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5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12039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3101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366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3822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en-GB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en-GB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0D2BF-ABC4-49B5-BE8A-F28498EF226E}" type="datetimeFigureOut">
              <a:rPr lang="en-GB" smtClean="0"/>
              <a:t>25/03/2020</a:t>
            </a:fld>
            <a:endParaRPr lang="en-GB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53178-919C-4627-B4A7-0F156336B4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01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EXPERIENCES - IZKUŠNJE</a:t>
            </a:r>
            <a:endParaRPr lang="en-GB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16993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be on TV – </a:t>
            </a:r>
            <a:r>
              <a:rPr lang="en-GB" dirty="0" err="1" smtClean="0"/>
              <a:t>biti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TV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54400" y="2415822"/>
            <a:ext cx="4755561" cy="356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7886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be in a film – </a:t>
            </a:r>
            <a:r>
              <a:rPr lang="en-GB" dirty="0" err="1" smtClean="0"/>
              <a:t>nastopati</a:t>
            </a:r>
            <a:r>
              <a:rPr lang="en-GB" dirty="0" smtClean="0"/>
              <a:t> v </a:t>
            </a:r>
            <a:r>
              <a:rPr lang="en-GB" dirty="0" err="1" smtClean="0"/>
              <a:t>filmu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44711" y="2370667"/>
            <a:ext cx="5940554" cy="35399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881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 some work – </a:t>
            </a:r>
            <a:r>
              <a:rPr lang="en-GB" dirty="0" err="1" smtClean="0"/>
              <a:t>opraviti</a:t>
            </a:r>
            <a:r>
              <a:rPr lang="en-GB" dirty="0" smtClean="0"/>
              <a:t> </a:t>
            </a:r>
            <a:r>
              <a:rPr lang="en-GB" dirty="0" err="1" smtClean="0"/>
              <a:t>nekaj</a:t>
            </a:r>
            <a:r>
              <a:rPr lang="en-GB" dirty="0" smtClean="0"/>
              <a:t> </a:t>
            </a:r>
            <a:r>
              <a:rPr lang="en-GB" dirty="0" err="1" smtClean="0"/>
              <a:t>dela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67200" y="2426493"/>
            <a:ext cx="4666895" cy="3500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61697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do karate – </a:t>
            </a:r>
            <a:r>
              <a:rPr lang="en-GB" dirty="0" err="1" smtClean="0"/>
              <a:t>trenirati</a:t>
            </a:r>
            <a:r>
              <a:rPr lang="en-GB" dirty="0" smtClean="0"/>
              <a:t> karate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4311" y="2127337"/>
            <a:ext cx="3476978" cy="4243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9628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win a race - </a:t>
            </a:r>
            <a:r>
              <a:rPr lang="en-GB" dirty="0" err="1" smtClean="0"/>
              <a:t>zmagati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dirki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90044" y="1999396"/>
            <a:ext cx="6489215" cy="4326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013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win a competition - </a:t>
            </a:r>
            <a:r>
              <a:rPr lang="en-GB" dirty="0" err="1" smtClean="0"/>
              <a:t>zmagati</a:t>
            </a:r>
            <a:r>
              <a:rPr lang="en-GB" dirty="0" smtClean="0"/>
              <a:t> </a:t>
            </a:r>
            <a:r>
              <a:rPr lang="en-GB" dirty="0" err="1" smtClean="0"/>
              <a:t>na</a:t>
            </a:r>
            <a:r>
              <a:rPr lang="en-GB" dirty="0" smtClean="0"/>
              <a:t> </a:t>
            </a:r>
            <a:r>
              <a:rPr lang="en-GB" dirty="0" err="1" smtClean="0"/>
              <a:t>tekmovanju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72811" y="2460979"/>
            <a:ext cx="8617986" cy="3375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61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see a sports event – </a:t>
            </a:r>
            <a:r>
              <a:rPr lang="en-GB" dirty="0" err="1" smtClean="0"/>
              <a:t>ogledati</a:t>
            </a:r>
            <a:r>
              <a:rPr lang="en-GB" dirty="0" smtClean="0"/>
              <a:t> </a:t>
            </a:r>
            <a:r>
              <a:rPr lang="en-GB" dirty="0" err="1" smtClean="0"/>
              <a:t>športni</a:t>
            </a:r>
            <a:r>
              <a:rPr lang="en-GB" dirty="0" smtClean="0"/>
              <a:t> </a:t>
            </a:r>
            <a:r>
              <a:rPr lang="en-GB" dirty="0" err="1" smtClean="0"/>
              <a:t>dogodek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9561" y="2121505"/>
            <a:ext cx="5746483" cy="40374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1802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see a UFO – </a:t>
            </a:r>
            <a:r>
              <a:rPr lang="en-GB" dirty="0" err="1" smtClean="0"/>
              <a:t>videti</a:t>
            </a:r>
            <a:r>
              <a:rPr lang="en-GB" dirty="0" smtClean="0"/>
              <a:t> NLP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92263" y="2235200"/>
            <a:ext cx="6240302" cy="4198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582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visit a place – </a:t>
            </a:r>
            <a:r>
              <a:rPr lang="en-GB" dirty="0" err="1" smtClean="0"/>
              <a:t>obiskati</a:t>
            </a:r>
            <a:r>
              <a:rPr lang="en-GB" dirty="0" smtClean="0"/>
              <a:t> </a:t>
            </a:r>
            <a:r>
              <a:rPr lang="en-GB" dirty="0" err="1" smtClean="0"/>
              <a:t>kraj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3426" y="2178757"/>
            <a:ext cx="6095999" cy="40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896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visit friends – </a:t>
            </a:r>
            <a:r>
              <a:rPr lang="en-GB" dirty="0" err="1" smtClean="0"/>
              <a:t>obiskati</a:t>
            </a:r>
            <a:r>
              <a:rPr lang="en-GB" dirty="0" smtClean="0"/>
              <a:t> </a:t>
            </a:r>
            <a:r>
              <a:rPr lang="en-GB" dirty="0" err="1" smtClean="0"/>
              <a:t>prijatelje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45842" y="1730318"/>
            <a:ext cx="4852321" cy="4715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59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ride a bike – </a:t>
            </a:r>
            <a:r>
              <a:rPr lang="en-GB" dirty="0" err="1" smtClean="0"/>
              <a:t>voziti</a:t>
            </a:r>
            <a:r>
              <a:rPr lang="en-GB" dirty="0" smtClean="0"/>
              <a:t> se s </a:t>
            </a:r>
            <a:r>
              <a:rPr lang="en-GB" dirty="0" err="1" smtClean="0"/>
              <a:t>kolesom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32508" y="2172494"/>
            <a:ext cx="3539683" cy="3539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0348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ride a horse – </a:t>
            </a:r>
            <a:r>
              <a:rPr lang="en-GB" dirty="0" err="1" smtClean="0"/>
              <a:t>jahati</a:t>
            </a:r>
            <a:r>
              <a:rPr lang="en-GB" dirty="0" smtClean="0"/>
              <a:t> </a:t>
            </a:r>
            <a:r>
              <a:rPr lang="en-GB" dirty="0" err="1" smtClean="0"/>
              <a:t>konja</a:t>
            </a:r>
            <a:endParaRPr lang="en-GB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52710" y="2325512"/>
            <a:ext cx="4004426" cy="4040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448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83</Words>
  <Application>Microsoft Office PowerPoint</Application>
  <PresentationFormat>Širokozaslonsko</PresentationFormat>
  <Paragraphs>13</Paragraphs>
  <Slides>13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Officeova tema</vt:lpstr>
      <vt:lpstr>EXPERIENCES - IZKUŠNJE</vt:lpstr>
      <vt:lpstr>win a race - zmagati na dirki</vt:lpstr>
      <vt:lpstr>win a competition - zmagati na tekmovanju</vt:lpstr>
      <vt:lpstr>see a sports event – ogledati športni dogodek</vt:lpstr>
      <vt:lpstr>see a UFO – videti NLP</vt:lpstr>
      <vt:lpstr>visit a place – obiskati kraj</vt:lpstr>
      <vt:lpstr>visit friends – obiskati prijatelje</vt:lpstr>
      <vt:lpstr>ride a bike – voziti se s kolesom</vt:lpstr>
      <vt:lpstr>ride a horse – jahati konja</vt:lpstr>
      <vt:lpstr>be on TV – biti na TV</vt:lpstr>
      <vt:lpstr>be in a film – nastopati v filmu</vt:lpstr>
      <vt:lpstr>do some work – opraviti nekaj dela</vt:lpstr>
      <vt:lpstr>do karate – trenirati karate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EXPERIENCES - IZKUŠNJE</dc:title>
  <dc:creator>Majda</dc:creator>
  <cp:lastModifiedBy>Majda</cp:lastModifiedBy>
  <cp:revision>3</cp:revision>
  <dcterms:created xsi:type="dcterms:W3CDTF">2020-03-25T13:01:19Z</dcterms:created>
  <dcterms:modified xsi:type="dcterms:W3CDTF">2020-03-25T13:18:50Z</dcterms:modified>
</cp:coreProperties>
</file>