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747A-E4E3-45A2-9658-0656DBF46571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654-D8E1-46EF-9E54-8E823D650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41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747A-E4E3-45A2-9658-0656DBF46571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654-D8E1-46EF-9E54-8E823D650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13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747A-E4E3-45A2-9658-0656DBF46571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654-D8E1-46EF-9E54-8E823D650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07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747A-E4E3-45A2-9658-0656DBF46571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654-D8E1-46EF-9E54-8E823D650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56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747A-E4E3-45A2-9658-0656DBF46571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654-D8E1-46EF-9E54-8E823D650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85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747A-E4E3-45A2-9658-0656DBF46571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654-D8E1-46EF-9E54-8E823D650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21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747A-E4E3-45A2-9658-0656DBF46571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654-D8E1-46EF-9E54-8E823D650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74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747A-E4E3-45A2-9658-0656DBF46571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654-D8E1-46EF-9E54-8E823D650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87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747A-E4E3-45A2-9658-0656DBF46571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654-D8E1-46EF-9E54-8E823D650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33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747A-E4E3-45A2-9658-0656DBF46571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654-D8E1-46EF-9E54-8E823D650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12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A747A-E4E3-45A2-9658-0656DBF46571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C654-D8E1-46EF-9E54-8E823D650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03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A747A-E4E3-45A2-9658-0656DBF46571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CC654-D8E1-46EF-9E54-8E823D650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77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T V  P R O G R A M </a:t>
            </a:r>
            <a:r>
              <a:rPr lang="en-GB" b="1" dirty="0" err="1"/>
              <a:t>M</a:t>
            </a:r>
            <a:r>
              <a:rPr lang="en-GB" b="1" dirty="0"/>
              <a:t> E 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778" y="3104444"/>
            <a:ext cx="4752621" cy="3564466"/>
          </a:xfrm>
          <a:prstGeom prst="rect">
            <a:avLst/>
          </a:prstGeom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3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/>
              <a:t>a documentary - </a:t>
            </a:r>
            <a:r>
              <a:rPr lang="en-GB" sz="6000" dirty="0" err="1" smtClean="0"/>
              <a:t>dokumentarec</a:t>
            </a:r>
            <a:endParaRPr lang="en-GB" sz="60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2532" y="2743200"/>
            <a:ext cx="5373511" cy="252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3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/>
              <a:t>a film - film</a:t>
            </a:r>
            <a:endParaRPr lang="en-GB" sz="60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7" y="1994694"/>
            <a:ext cx="4715933" cy="4146462"/>
          </a:xfrm>
        </p:spPr>
      </p:pic>
    </p:spTree>
    <p:extLst>
      <p:ext uri="{BB962C8B-B14F-4D97-AF65-F5344CB8AC3E}">
        <p14:creationId xmlns:p14="http://schemas.microsoft.com/office/powerpoint/2010/main" val="17180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/>
              <a:t>a cartoon - </a:t>
            </a:r>
            <a:r>
              <a:rPr lang="en-GB" sz="6000" dirty="0" err="1" smtClean="0"/>
              <a:t>risanka</a:t>
            </a:r>
            <a:endParaRPr lang="en-GB" sz="60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5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/>
              <a:t>a game show - </a:t>
            </a:r>
            <a:r>
              <a:rPr lang="en-GB" sz="6000" dirty="0" err="1" smtClean="0"/>
              <a:t>kviz</a:t>
            </a:r>
            <a:endParaRPr lang="en-GB" sz="60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244" y="2256648"/>
            <a:ext cx="6953956" cy="341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3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/>
              <a:t>an animal programme – </a:t>
            </a:r>
            <a:r>
              <a:rPr lang="en-GB" sz="4800" dirty="0" err="1" smtClean="0"/>
              <a:t>oddaja</a:t>
            </a:r>
            <a:r>
              <a:rPr lang="en-GB" sz="4800" dirty="0" smtClean="0"/>
              <a:t> o </a:t>
            </a:r>
            <a:r>
              <a:rPr lang="en-GB" sz="4800" dirty="0" err="1" smtClean="0"/>
              <a:t>živali</a:t>
            </a:r>
            <a:endParaRPr lang="en-GB" sz="48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5200" y="1825625"/>
            <a:ext cx="654616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4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/>
              <a:t>a sports programme – </a:t>
            </a:r>
            <a:r>
              <a:rPr lang="en-GB" sz="4800" dirty="0" err="1" smtClean="0"/>
              <a:t>oddaja</a:t>
            </a:r>
            <a:r>
              <a:rPr lang="en-GB" sz="4800" dirty="0" smtClean="0"/>
              <a:t> o </a:t>
            </a:r>
            <a:r>
              <a:rPr lang="en-GB" sz="4800" dirty="0" err="1" smtClean="0"/>
              <a:t>športu</a:t>
            </a:r>
            <a:endParaRPr lang="en-GB" sz="48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5868" y="2427111"/>
            <a:ext cx="694002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2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/>
              <a:t>news - novice</a:t>
            </a:r>
            <a:endParaRPr lang="en-GB" sz="60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662" y="1825625"/>
            <a:ext cx="87026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4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/>
              <a:t>a chat show – </a:t>
            </a:r>
            <a:r>
              <a:rPr lang="en-GB" sz="6000" dirty="0" err="1" smtClean="0"/>
              <a:t>pogovorna</a:t>
            </a:r>
            <a:r>
              <a:rPr lang="en-GB" sz="6000" dirty="0" smtClean="0"/>
              <a:t> </a:t>
            </a:r>
            <a:r>
              <a:rPr lang="en-GB" sz="6000" dirty="0" err="1" smtClean="0"/>
              <a:t>oddaja</a:t>
            </a:r>
            <a:endParaRPr lang="en-GB" sz="60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5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/>
              <a:t>a comedy programme - </a:t>
            </a:r>
            <a:r>
              <a:rPr lang="en-GB" sz="6000" dirty="0" err="1" smtClean="0"/>
              <a:t>komedija</a:t>
            </a:r>
            <a:endParaRPr lang="en-GB" sz="60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7422" y="1825625"/>
            <a:ext cx="64833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9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57</Words>
  <Application>Microsoft Office PowerPoint</Application>
  <PresentationFormat>Širokozaslonsko</PresentationFormat>
  <Paragraphs>10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Officeova tema</vt:lpstr>
      <vt:lpstr>T V  P R O G R A M M E S </vt:lpstr>
      <vt:lpstr>a film - film</vt:lpstr>
      <vt:lpstr>a cartoon - risanka</vt:lpstr>
      <vt:lpstr>a game show - kviz</vt:lpstr>
      <vt:lpstr>an animal programme – oddaja o živali</vt:lpstr>
      <vt:lpstr>a sports programme – oddaja o športu</vt:lpstr>
      <vt:lpstr>news - novice</vt:lpstr>
      <vt:lpstr>a chat show – pogovorna oddaja</vt:lpstr>
      <vt:lpstr>a comedy programme - komedija</vt:lpstr>
      <vt:lpstr>a documentary - dokumentarec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V  P R O G R A M M E S</dc:title>
  <dc:creator>Majda Koudila</dc:creator>
  <cp:lastModifiedBy>Majda</cp:lastModifiedBy>
  <cp:revision>5</cp:revision>
  <dcterms:created xsi:type="dcterms:W3CDTF">2019-03-17T10:59:37Z</dcterms:created>
  <dcterms:modified xsi:type="dcterms:W3CDTF">2020-05-02T09:53:27Z</dcterms:modified>
</cp:coreProperties>
</file>