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06CB-640D-4054-8420-9DE769587328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D13A-9AFE-4C2B-8157-B53CED284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224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06CB-640D-4054-8420-9DE769587328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D13A-9AFE-4C2B-8157-B53CED284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21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06CB-640D-4054-8420-9DE769587328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D13A-9AFE-4C2B-8157-B53CED284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60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06CB-640D-4054-8420-9DE769587328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D13A-9AFE-4C2B-8157-B53CED284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186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06CB-640D-4054-8420-9DE769587328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D13A-9AFE-4C2B-8157-B53CED284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24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06CB-640D-4054-8420-9DE769587328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D13A-9AFE-4C2B-8157-B53CED284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43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06CB-640D-4054-8420-9DE769587328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D13A-9AFE-4C2B-8157-B53CED284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90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06CB-640D-4054-8420-9DE769587328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D13A-9AFE-4C2B-8157-B53CED284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795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06CB-640D-4054-8420-9DE769587328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D13A-9AFE-4C2B-8157-B53CED284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981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06CB-640D-4054-8420-9DE769587328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D13A-9AFE-4C2B-8157-B53CED284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41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06CB-640D-4054-8420-9DE769587328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D13A-9AFE-4C2B-8157-B53CED284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3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606CB-640D-4054-8420-9DE769587328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5D13A-9AFE-4C2B-8157-B53CED284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08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b="1" dirty="0" smtClean="0"/>
              <a:t>DNEVI V TEDNU</a:t>
            </a:r>
            <a:endParaRPr lang="en-GB" sz="6600" b="1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313" y="1825625"/>
            <a:ext cx="9040969" cy="4351338"/>
          </a:xfrm>
        </p:spPr>
      </p:pic>
    </p:spTree>
    <p:extLst>
      <p:ext uri="{BB962C8B-B14F-4D97-AF65-F5344CB8AC3E}">
        <p14:creationId xmlns:p14="http://schemas.microsoft.com/office/powerpoint/2010/main" val="416577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b="1" dirty="0" smtClean="0"/>
              <a:t>Monday - </a:t>
            </a:r>
            <a:r>
              <a:rPr lang="en-GB" sz="6600" b="1" dirty="0" err="1" smtClean="0"/>
              <a:t>ponedeljek</a:t>
            </a:r>
            <a:endParaRPr lang="en-GB" sz="6600" b="1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468" y="2125015"/>
            <a:ext cx="7817476" cy="3966692"/>
          </a:xfrm>
        </p:spPr>
      </p:pic>
    </p:spTree>
    <p:extLst>
      <p:ext uri="{BB962C8B-B14F-4D97-AF65-F5344CB8AC3E}">
        <p14:creationId xmlns:p14="http://schemas.microsoft.com/office/powerpoint/2010/main" val="417897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b="1" dirty="0" smtClean="0"/>
              <a:t>Tuesday - </a:t>
            </a:r>
            <a:r>
              <a:rPr lang="en-GB" sz="6600" b="1" dirty="0" err="1" smtClean="0"/>
              <a:t>torek</a:t>
            </a:r>
            <a:endParaRPr lang="en-GB" sz="6600" b="1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434" y="1825625"/>
            <a:ext cx="8744755" cy="4351338"/>
          </a:xfrm>
        </p:spPr>
      </p:pic>
    </p:spTree>
    <p:extLst>
      <p:ext uri="{BB962C8B-B14F-4D97-AF65-F5344CB8AC3E}">
        <p14:creationId xmlns:p14="http://schemas.microsoft.com/office/powerpoint/2010/main" val="227183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b="1" dirty="0" smtClean="0"/>
              <a:t>Wednesday - </a:t>
            </a:r>
            <a:r>
              <a:rPr lang="en-GB" sz="6600" b="1" dirty="0" err="1" smtClean="0"/>
              <a:t>sreda</a:t>
            </a:r>
            <a:endParaRPr lang="en-GB" sz="6600" b="1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378" y="2292439"/>
            <a:ext cx="7830354" cy="3412901"/>
          </a:xfrm>
        </p:spPr>
      </p:pic>
    </p:spTree>
    <p:extLst>
      <p:ext uri="{BB962C8B-B14F-4D97-AF65-F5344CB8AC3E}">
        <p14:creationId xmlns:p14="http://schemas.microsoft.com/office/powerpoint/2010/main" val="74237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b="1" dirty="0" smtClean="0"/>
              <a:t>Thursday - </a:t>
            </a:r>
            <a:r>
              <a:rPr lang="en-GB" sz="6600" b="1" dirty="0" err="1" smtClean="0"/>
              <a:t>četrtek</a:t>
            </a:r>
            <a:endParaRPr lang="en-GB" sz="6600" b="1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980" y="1825625"/>
            <a:ext cx="8551572" cy="4351338"/>
          </a:xfrm>
        </p:spPr>
      </p:pic>
    </p:spTree>
    <p:extLst>
      <p:ext uri="{BB962C8B-B14F-4D97-AF65-F5344CB8AC3E}">
        <p14:creationId xmlns:p14="http://schemas.microsoft.com/office/powerpoint/2010/main" val="244709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b="1" dirty="0" smtClean="0"/>
              <a:t>Friday - </a:t>
            </a:r>
            <a:r>
              <a:rPr lang="en-GB" sz="6600" b="1" dirty="0" err="1" smtClean="0"/>
              <a:t>petek</a:t>
            </a:r>
            <a:endParaRPr lang="en-GB" sz="6600" b="1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073" y="2086769"/>
            <a:ext cx="8113690" cy="4146606"/>
          </a:xfrm>
        </p:spPr>
      </p:pic>
    </p:spTree>
    <p:extLst>
      <p:ext uri="{BB962C8B-B14F-4D97-AF65-F5344CB8AC3E}">
        <p14:creationId xmlns:p14="http://schemas.microsoft.com/office/powerpoint/2010/main" val="44979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b="1" dirty="0" smtClean="0"/>
              <a:t>Saturday -</a:t>
            </a:r>
            <a:r>
              <a:rPr lang="en-GB" sz="6600" b="1" dirty="0" err="1" smtClean="0"/>
              <a:t>sobota</a:t>
            </a:r>
            <a:endParaRPr lang="en-GB" sz="6600" b="1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927" y="2550018"/>
            <a:ext cx="6078828" cy="2794714"/>
          </a:xfrm>
        </p:spPr>
      </p:pic>
    </p:spTree>
    <p:extLst>
      <p:ext uri="{BB962C8B-B14F-4D97-AF65-F5344CB8AC3E}">
        <p14:creationId xmlns:p14="http://schemas.microsoft.com/office/powerpoint/2010/main" val="258604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b="1" dirty="0" smtClean="0"/>
              <a:t>Sunday - </a:t>
            </a:r>
            <a:r>
              <a:rPr lang="en-GB" sz="6600" b="1" dirty="0" err="1" smtClean="0"/>
              <a:t>nedelja</a:t>
            </a:r>
            <a:endParaRPr lang="en-GB" sz="6600" b="1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803" y="2202288"/>
            <a:ext cx="6542467" cy="3412902"/>
          </a:xfrm>
        </p:spPr>
      </p:pic>
    </p:spTree>
    <p:extLst>
      <p:ext uri="{BB962C8B-B14F-4D97-AF65-F5344CB8AC3E}">
        <p14:creationId xmlns:p14="http://schemas.microsoft.com/office/powerpoint/2010/main" val="88945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24</Words>
  <Application>Microsoft Office PowerPoint</Application>
  <PresentationFormat>Širokozaslonsko</PresentationFormat>
  <Paragraphs>8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Officeova tema</vt:lpstr>
      <vt:lpstr>DNEVI V TEDNU</vt:lpstr>
      <vt:lpstr>Monday - ponedeljek</vt:lpstr>
      <vt:lpstr>Tuesday - torek</vt:lpstr>
      <vt:lpstr>Wednesday - sreda</vt:lpstr>
      <vt:lpstr>Thursday - četrtek</vt:lpstr>
      <vt:lpstr>Friday - petek</vt:lpstr>
      <vt:lpstr>Saturday -sobota</vt:lpstr>
      <vt:lpstr>Sunday - nedelja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Majda</dc:creator>
  <cp:lastModifiedBy>Majda</cp:lastModifiedBy>
  <cp:revision>3</cp:revision>
  <dcterms:created xsi:type="dcterms:W3CDTF">2016-11-03T11:24:48Z</dcterms:created>
  <dcterms:modified xsi:type="dcterms:W3CDTF">2020-04-07T10:21:24Z</dcterms:modified>
</cp:coreProperties>
</file>