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4" r:id="rId6"/>
    <p:sldId id="265" r:id="rId7"/>
    <p:sldId id="268" r:id="rId8"/>
    <p:sldId id="269" r:id="rId9"/>
    <p:sldId id="272" r:id="rId10"/>
    <p:sldId id="273" r:id="rId11"/>
    <p:sldId id="279" r:id="rId12"/>
    <p:sldId id="275" r:id="rId13"/>
    <p:sldId id="28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E98D-EE93-4915-9DFB-40A5DC7AF1A3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00F41-6EF0-4DAF-B89D-FE53166A27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98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E98D-EE93-4915-9DFB-40A5DC7AF1A3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00F41-6EF0-4DAF-B89D-FE53166A27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896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E98D-EE93-4915-9DFB-40A5DC7AF1A3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00F41-6EF0-4DAF-B89D-FE53166A27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787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E98D-EE93-4915-9DFB-40A5DC7AF1A3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00F41-6EF0-4DAF-B89D-FE53166A27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2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E98D-EE93-4915-9DFB-40A5DC7AF1A3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00F41-6EF0-4DAF-B89D-FE53166A27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083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E98D-EE93-4915-9DFB-40A5DC7AF1A3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00F41-6EF0-4DAF-B89D-FE53166A27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095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E98D-EE93-4915-9DFB-40A5DC7AF1A3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00F41-6EF0-4DAF-B89D-FE53166A27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005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E98D-EE93-4915-9DFB-40A5DC7AF1A3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00F41-6EF0-4DAF-B89D-FE53166A27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407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E98D-EE93-4915-9DFB-40A5DC7AF1A3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00F41-6EF0-4DAF-B89D-FE53166A27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927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E98D-EE93-4915-9DFB-40A5DC7AF1A3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00F41-6EF0-4DAF-B89D-FE53166A27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05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E98D-EE93-4915-9DFB-40A5DC7AF1A3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00F41-6EF0-4DAF-B89D-FE53166A27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668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0E98D-EE93-4915-9DFB-40A5DC7AF1A3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00F41-6EF0-4DAF-B89D-FE53166A27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03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>
                <a:latin typeface="AR CENA" panose="02000000000000000000" pitchFamily="2" charset="0"/>
              </a:rPr>
              <a:t>FURNITURE</a:t>
            </a:r>
            <a:br>
              <a:rPr lang="en-GB" smtClean="0">
                <a:latin typeface="AR CENA" panose="02000000000000000000" pitchFamily="2" charset="0"/>
              </a:rPr>
            </a:br>
            <a:r>
              <a:rPr lang="en-GB" smtClean="0">
                <a:latin typeface="AR CENA" panose="02000000000000000000" pitchFamily="2" charset="0"/>
              </a:rPr>
              <a:t>POHIŠTVO</a:t>
            </a:r>
            <a:endParaRPr lang="en-GB" dirty="0">
              <a:latin typeface="AR CENA" panose="02000000000000000000" pitchFamily="2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8756" y="3588224"/>
            <a:ext cx="3409243" cy="3204688"/>
          </a:xfrm>
          <a:prstGeom prst="rect">
            <a:avLst/>
          </a:prstGeom>
        </p:spPr>
      </p:pic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776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AR CENA" panose="02000000000000000000" pitchFamily="2" charset="0"/>
              </a:rPr>
              <a:t>a light - </a:t>
            </a:r>
            <a:r>
              <a:rPr lang="en-GB" dirty="0" err="1" smtClean="0">
                <a:latin typeface="AR CENA" panose="02000000000000000000" pitchFamily="2" charset="0"/>
              </a:rPr>
              <a:t>luč</a:t>
            </a:r>
            <a:endParaRPr lang="en-GB" dirty="0">
              <a:latin typeface="AR CENA" panose="02000000000000000000" pitchFamily="2" charset="0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4882" y="1825625"/>
            <a:ext cx="498223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2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AR CENA" panose="02000000000000000000" pitchFamily="2" charset="0"/>
              </a:rPr>
              <a:t>a shower - </a:t>
            </a:r>
            <a:r>
              <a:rPr lang="en-GB" dirty="0" err="1" smtClean="0">
                <a:latin typeface="AR CENA" panose="02000000000000000000" pitchFamily="2" charset="0"/>
              </a:rPr>
              <a:t>tuš</a:t>
            </a:r>
            <a:endParaRPr lang="en-GB" dirty="0">
              <a:latin typeface="AR CENA" panose="02000000000000000000" pitchFamily="2" charset="0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7892" y="1825625"/>
            <a:ext cx="333621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16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AR CENA" panose="02000000000000000000" pitchFamily="2" charset="0"/>
              </a:rPr>
              <a:t>a bath - </a:t>
            </a:r>
            <a:r>
              <a:rPr lang="en-GB" dirty="0" err="1" smtClean="0">
                <a:latin typeface="AR CENA" panose="02000000000000000000" pitchFamily="2" charset="0"/>
              </a:rPr>
              <a:t>banja</a:t>
            </a:r>
            <a:endParaRPr lang="en-GB" dirty="0">
              <a:latin typeface="AR CENA" panose="02000000000000000000" pitchFamily="2" charset="0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82361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AR CENA" panose="02000000000000000000" pitchFamily="2" charset="0"/>
              </a:rPr>
              <a:t>a </a:t>
            </a:r>
            <a:r>
              <a:rPr lang="en-GB" dirty="0">
                <a:latin typeface="AR CENA" panose="02000000000000000000" pitchFamily="2" charset="0"/>
              </a:rPr>
              <a:t>toilet - </a:t>
            </a:r>
            <a:r>
              <a:rPr lang="en-GB" dirty="0" err="1">
                <a:latin typeface="AR CENA" panose="02000000000000000000" pitchFamily="2" charset="0"/>
              </a:rPr>
              <a:t>straniščna</a:t>
            </a:r>
            <a:r>
              <a:rPr lang="en-GB" dirty="0">
                <a:latin typeface="AR CENA" panose="02000000000000000000" pitchFamily="2" charset="0"/>
              </a:rPr>
              <a:t> </a:t>
            </a:r>
            <a:r>
              <a:rPr lang="en-GB" dirty="0" err="1">
                <a:latin typeface="AR CENA" panose="02000000000000000000" pitchFamily="2" charset="0"/>
              </a:rPr>
              <a:t>školjka</a:t>
            </a:r>
            <a:endParaRPr lang="en-GB" dirty="0">
              <a:latin typeface="AR CENA" panose="02000000000000000000" pitchFamily="2" charset="0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549" y="1825625"/>
            <a:ext cx="3196901" cy="4351338"/>
          </a:xfrm>
        </p:spPr>
      </p:pic>
    </p:spTree>
    <p:extLst>
      <p:ext uri="{BB962C8B-B14F-4D97-AF65-F5344CB8AC3E}">
        <p14:creationId xmlns:p14="http://schemas.microsoft.com/office/powerpoint/2010/main" val="348566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AR CENA" panose="02000000000000000000" pitchFamily="2" charset="0"/>
              </a:rPr>
              <a:t>curtains - </a:t>
            </a:r>
            <a:r>
              <a:rPr lang="en-GB" dirty="0" err="1" smtClean="0">
                <a:latin typeface="AR CENA" panose="02000000000000000000" pitchFamily="2" charset="0"/>
              </a:rPr>
              <a:t>zavese</a:t>
            </a:r>
            <a:endParaRPr lang="en-GB" dirty="0">
              <a:latin typeface="AR CENA" panose="02000000000000000000" pitchFamily="2" charset="0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5331" y="1825625"/>
            <a:ext cx="538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35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AR CENA" panose="02000000000000000000" pitchFamily="2" charset="0"/>
              </a:rPr>
              <a:t>a sofa - </a:t>
            </a:r>
            <a:r>
              <a:rPr lang="en-GB" dirty="0" err="1" smtClean="0">
                <a:latin typeface="AR CENA" panose="02000000000000000000" pitchFamily="2" charset="0"/>
              </a:rPr>
              <a:t>kavč</a:t>
            </a:r>
            <a:endParaRPr lang="en-GB" dirty="0">
              <a:latin typeface="AR CENA" panose="02000000000000000000" pitchFamily="2" charset="0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33831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AR CENA" panose="02000000000000000000" pitchFamily="2" charset="0"/>
              </a:rPr>
              <a:t>a table- </a:t>
            </a:r>
            <a:r>
              <a:rPr lang="en-GB" dirty="0" err="1" smtClean="0">
                <a:latin typeface="AR CENA" panose="02000000000000000000" pitchFamily="2" charset="0"/>
              </a:rPr>
              <a:t>miza</a:t>
            </a:r>
            <a:endParaRPr lang="en-GB" dirty="0">
              <a:latin typeface="AR CENA" panose="02000000000000000000" pitchFamily="2" charset="0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1" y="2405857"/>
            <a:ext cx="4886374" cy="3069254"/>
          </a:xfrm>
        </p:spPr>
      </p:pic>
    </p:spTree>
    <p:extLst>
      <p:ext uri="{BB962C8B-B14F-4D97-AF65-F5344CB8AC3E}">
        <p14:creationId xmlns:p14="http://schemas.microsoft.com/office/powerpoint/2010/main" val="334023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AR CENA" panose="02000000000000000000" pitchFamily="2" charset="0"/>
              </a:rPr>
              <a:t>an armchair - </a:t>
            </a:r>
            <a:r>
              <a:rPr lang="en-GB" dirty="0" err="1" smtClean="0">
                <a:latin typeface="AR CENA" panose="02000000000000000000" pitchFamily="2" charset="0"/>
              </a:rPr>
              <a:t>naslanjač</a:t>
            </a:r>
            <a:endParaRPr lang="en-GB" dirty="0">
              <a:latin typeface="AR CENA" panose="02000000000000000000" pitchFamily="2" charset="0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0331" y="1825625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1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AR CENA" panose="02000000000000000000" pitchFamily="2" charset="0"/>
              </a:rPr>
              <a:t>a sink – </a:t>
            </a:r>
            <a:r>
              <a:rPr lang="en-GB" dirty="0" err="1" smtClean="0">
                <a:latin typeface="AR CENA" panose="02000000000000000000" pitchFamily="2" charset="0"/>
              </a:rPr>
              <a:t>pomivalno</a:t>
            </a:r>
            <a:r>
              <a:rPr lang="en-GB" dirty="0" smtClean="0">
                <a:latin typeface="AR CENA" panose="02000000000000000000" pitchFamily="2" charset="0"/>
              </a:rPr>
              <a:t> </a:t>
            </a:r>
            <a:r>
              <a:rPr lang="en-GB" dirty="0" err="1" smtClean="0">
                <a:latin typeface="AR CENA" panose="02000000000000000000" pitchFamily="2" charset="0"/>
              </a:rPr>
              <a:t>korito</a:t>
            </a:r>
            <a:endParaRPr lang="en-GB" dirty="0">
              <a:latin typeface="AR CENA" panose="02000000000000000000" pitchFamily="2" charset="0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645" y="2751201"/>
            <a:ext cx="5723212" cy="2927110"/>
          </a:xfrm>
        </p:spPr>
      </p:pic>
    </p:spTree>
    <p:extLst>
      <p:ext uri="{BB962C8B-B14F-4D97-AF65-F5344CB8AC3E}">
        <p14:creationId xmlns:p14="http://schemas.microsoft.com/office/powerpoint/2010/main" val="315300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AR CENA" panose="02000000000000000000" pitchFamily="2" charset="0"/>
              </a:rPr>
              <a:t>a fridge - </a:t>
            </a:r>
            <a:r>
              <a:rPr lang="en-GB" dirty="0" err="1" smtClean="0">
                <a:latin typeface="AR CENA" panose="02000000000000000000" pitchFamily="2" charset="0"/>
              </a:rPr>
              <a:t>hladilnik</a:t>
            </a:r>
            <a:endParaRPr lang="en-GB" dirty="0">
              <a:latin typeface="AR CENA" panose="02000000000000000000" pitchFamily="2" charset="0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4913" y="1825625"/>
            <a:ext cx="324217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4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AR CENA" panose="02000000000000000000" pitchFamily="2" charset="0"/>
              </a:rPr>
              <a:t>a cooker - </a:t>
            </a:r>
            <a:r>
              <a:rPr lang="en-GB" dirty="0" err="1" smtClean="0">
                <a:latin typeface="AR CENA" panose="02000000000000000000" pitchFamily="2" charset="0"/>
              </a:rPr>
              <a:t>štedilnik</a:t>
            </a:r>
            <a:endParaRPr lang="en-GB" dirty="0">
              <a:latin typeface="AR CENA" panose="02000000000000000000" pitchFamily="2" charset="0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950244"/>
            <a:ext cx="3810000" cy="4102100"/>
          </a:xfrm>
        </p:spPr>
      </p:pic>
    </p:spTree>
    <p:extLst>
      <p:ext uri="{BB962C8B-B14F-4D97-AF65-F5344CB8AC3E}">
        <p14:creationId xmlns:p14="http://schemas.microsoft.com/office/powerpoint/2010/main" val="224620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AR CENA" panose="02000000000000000000" pitchFamily="2" charset="0"/>
              </a:rPr>
              <a:t>a cupboard - </a:t>
            </a:r>
            <a:r>
              <a:rPr lang="en-GB" dirty="0" err="1" smtClean="0">
                <a:latin typeface="AR CENA" panose="02000000000000000000" pitchFamily="2" charset="0"/>
              </a:rPr>
              <a:t>omara</a:t>
            </a:r>
            <a:endParaRPr lang="en-GB" dirty="0">
              <a:latin typeface="AR CENA" panose="02000000000000000000" pitchFamily="2" charset="0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7127" y="1825625"/>
            <a:ext cx="605774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95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49</Words>
  <Application>Microsoft Office PowerPoint</Application>
  <PresentationFormat>Širokozaslonsko</PresentationFormat>
  <Paragraphs>13</Paragraphs>
  <Slides>13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8" baseType="lpstr">
      <vt:lpstr>AR CENA</vt:lpstr>
      <vt:lpstr>Arial</vt:lpstr>
      <vt:lpstr>Calibri</vt:lpstr>
      <vt:lpstr>Calibri Light</vt:lpstr>
      <vt:lpstr>Officeova tema</vt:lpstr>
      <vt:lpstr>FURNITURE POHIŠTVO</vt:lpstr>
      <vt:lpstr>curtains - zavese</vt:lpstr>
      <vt:lpstr>a sofa - kavč</vt:lpstr>
      <vt:lpstr>a table- miza</vt:lpstr>
      <vt:lpstr>an armchair - naslanjač</vt:lpstr>
      <vt:lpstr>a sink – pomivalno korito</vt:lpstr>
      <vt:lpstr>a fridge - hladilnik</vt:lpstr>
      <vt:lpstr>a cooker - štedilnik</vt:lpstr>
      <vt:lpstr>a cupboard - omara</vt:lpstr>
      <vt:lpstr>a light - luč</vt:lpstr>
      <vt:lpstr>a shower - tuš</vt:lpstr>
      <vt:lpstr>a bath - banja</vt:lpstr>
      <vt:lpstr>a toilet - straniščna školjka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FURNITURE</dc:title>
  <dc:creator>Majda</dc:creator>
  <cp:lastModifiedBy>Majda</cp:lastModifiedBy>
  <cp:revision>5</cp:revision>
  <dcterms:created xsi:type="dcterms:W3CDTF">2017-05-11T15:22:19Z</dcterms:created>
  <dcterms:modified xsi:type="dcterms:W3CDTF">2020-04-08T08:17:08Z</dcterms:modified>
</cp:coreProperties>
</file>